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3E221-A98C-42E4-900E-4E42E175F017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B853-FAF6-4606-9A42-A04A2F34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0580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3E221-A98C-42E4-900E-4E42E175F017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B853-FAF6-4606-9A42-A04A2F34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9291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3E221-A98C-42E4-900E-4E42E175F017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B853-FAF6-4606-9A42-A04A2F34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8070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3E221-A98C-42E4-900E-4E42E175F017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B853-FAF6-4606-9A42-A04A2F34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4060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3E221-A98C-42E4-900E-4E42E175F017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B853-FAF6-4606-9A42-A04A2F34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7271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3E221-A98C-42E4-900E-4E42E175F017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B853-FAF6-4606-9A42-A04A2F34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3211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3E221-A98C-42E4-900E-4E42E175F017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B853-FAF6-4606-9A42-A04A2F34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6375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3E221-A98C-42E4-900E-4E42E175F017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B853-FAF6-4606-9A42-A04A2F34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5539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3E221-A98C-42E4-900E-4E42E175F017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B853-FAF6-4606-9A42-A04A2F34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7419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3E221-A98C-42E4-900E-4E42E175F017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B853-FAF6-4606-9A42-A04A2F34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4876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3E221-A98C-42E4-900E-4E42E175F017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2B853-FAF6-4606-9A42-A04A2F34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221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03E221-A98C-42E4-900E-4E42E175F017}" type="datetimeFigureOut">
              <a:rPr lang="ko-KR" altLang="en-US" smtClean="0"/>
              <a:t>2022-04-15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2B853-FAF6-4606-9A42-A04A2F346A4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61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584921"/>
            <a:ext cx="7772400" cy="1470025"/>
          </a:xfrm>
        </p:spPr>
        <p:txBody>
          <a:bodyPr/>
          <a:lstStyle/>
          <a:p>
            <a:r>
              <a:rPr lang="ko-KR" altLang="en-US" b="1" spc="-150" dirty="0" smtClean="0"/>
              <a:t>줌</a:t>
            </a:r>
            <a:r>
              <a:rPr lang="en-US" altLang="ko-KR" b="1" spc="-150" dirty="0" smtClean="0"/>
              <a:t>(zoom) </a:t>
            </a:r>
            <a:r>
              <a:rPr lang="ko-KR" altLang="en-US" b="1" spc="-150" dirty="0" smtClean="0"/>
              <a:t>화상회의</a:t>
            </a:r>
            <a:r>
              <a:rPr lang="en-US" altLang="ko-KR" b="1" spc="-150" dirty="0" smtClean="0"/>
              <a:t/>
            </a:r>
            <a:br>
              <a:rPr lang="en-US" altLang="ko-KR" b="1" spc="-150" dirty="0" smtClean="0"/>
            </a:br>
            <a:r>
              <a:rPr lang="ko-KR" altLang="en-US" b="1" spc="-150" dirty="0" smtClean="0"/>
              <a:t>배경화면 설정 가이드</a:t>
            </a:r>
            <a:endParaRPr lang="ko-KR" altLang="en-US" b="1" spc="-15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4340696"/>
            <a:ext cx="6400800" cy="1752600"/>
          </a:xfrm>
        </p:spPr>
        <p:txBody>
          <a:bodyPr>
            <a:normAutofit/>
          </a:bodyPr>
          <a:lstStyle/>
          <a:p>
            <a:r>
              <a:rPr lang="en-US" altLang="ko-KR" sz="1600" dirty="0" smtClean="0"/>
              <a:t>22.04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706300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365mc\Desktop\2022-04-14 18;30;11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312694"/>
            <a:ext cx="4914900" cy="330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7504" y="303039"/>
            <a:ext cx="1467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pc="-150" dirty="0" smtClean="0">
                <a:solidFill>
                  <a:schemeClr val="bg1">
                    <a:lumMod val="75000"/>
                  </a:schemeClr>
                </a:solidFill>
              </a:rPr>
              <a:t>줌</a:t>
            </a:r>
            <a:r>
              <a:rPr lang="en-US" altLang="ko-KR" sz="1200" b="1" spc="-150" dirty="0" smtClean="0">
                <a:solidFill>
                  <a:schemeClr val="bg1">
                    <a:lumMod val="75000"/>
                  </a:schemeClr>
                </a:solidFill>
              </a:rPr>
              <a:t>(zoom) </a:t>
            </a:r>
            <a:r>
              <a:rPr lang="ko-KR" altLang="en-US" sz="1200" b="1" spc="-150" dirty="0" smtClean="0">
                <a:solidFill>
                  <a:schemeClr val="bg1">
                    <a:lumMod val="75000"/>
                  </a:schemeClr>
                </a:solidFill>
              </a:rPr>
              <a:t>화상회의</a:t>
            </a:r>
            <a:r>
              <a:rPr lang="en-US" altLang="ko-KR" sz="1200" b="1" spc="-150" dirty="0" smtClean="0">
                <a:solidFill>
                  <a:schemeClr val="bg1">
                    <a:lumMod val="75000"/>
                  </a:schemeClr>
                </a:solidFill>
              </a:rPr>
              <a:t/>
            </a:r>
            <a:br>
              <a:rPr lang="en-US" altLang="ko-KR" sz="1200" b="1" spc="-150" dirty="0" smtClean="0">
                <a:solidFill>
                  <a:schemeClr val="bg1">
                    <a:lumMod val="75000"/>
                  </a:schemeClr>
                </a:solidFill>
              </a:rPr>
            </a:br>
            <a:r>
              <a:rPr lang="ko-KR" altLang="en-US" sz="1200" b="1" spc="-150" dirty="0" smtClean="0">
                <a:solidFill>
                  <a:schemeClr val="bg1">
                    <a:lumMod val="75000"/>
                  </a:schemeClr>
                </a:solidFill>
              </a:rPr>
              <a:t>배경화면 설정 가이드</a:t>
            </a:r>
            <a:endParaRPr lang="ko-KR" altLang="en-US" sz="1200" spc="-15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303039"/>
            <a:ext cx="107504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375451" y="1556792"/>
            <a:ext cx="639309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200" b="1" spc="-150" dirty="0" smtClean="0"/>
              <a:t>1. </a:t>
            </a:r>
            <a:r>
              <a:rPr lang="ko-KR" altLang="en-US" sz="2200" b="1" spc="-150" dirty="0" smtClean="0"/>
              <a:t>줌을 실행시킨 다음</a:t>
            </a:r>
            <a:r>
              <a:rPr lang="en-US" altLang="ko-KR" sz="2200" b="1" spc="-150" dirty="0" smtClean="0"/>
              <a:t>, </a:t>
            </a:r>
            <a:r>
              <a:rPr lang="ko-KR" altLang="en-US" sz="2200" b="1" spc="-150" dirty="0" err="1" smtClean="0">
                <a:solidFill>
                  <a:schemeClr val="accent6">
                    <a:lumMod val="75000"/>
                  </a:schemeClr>
                </a:solidFill>
              </a:rPr>
              <a:t>꺽쇠</a:t>
            </a:r>
            <a:r>
              <a:rPr lang="ko-KR" altLang="en-US" sz="2200" b="1" spc="-150" dirty="0" smtClean="0">
                <a:solidFill>
                  <a:schemeClr val="accent6">
                    <a:lumMod val="75000"/>
                  </a:schemeClr>
                </a:solidFill>
              </a:rPr>
              <a:t> 모양</a:t>
            </a:r>
            <a:r>
              <a:rPr lang="ko-KR" altLang="en-US" sz="2200" b="1" spc="-150" dirty="0" smtClean="0"/>
              <a:t>을 찾아 클릭합니다</a:t>
            </a:r>
            <a:r>
              <a:rPr lang="en-US" altLang="ko-KR" sz="2200" b="1" spc="-150" dirty="0" smtClean="0"/>
              <a:t>.</a:t>
            </a:r>
            <a:endParaRPr lang="ko-KR" altLang="en-US" sz="2200" spc="-150" dirty="0"/>
          </a:p>
        </p:txBody>
      </p:sp>
    </p:spTree>
    <p:extLst>
      <p:ext uri="{BB962C8B-B14F-4D97-AF65-F5344CB8AC3E}">
        <p14:creationId xmlns:p14="http://schemas.microsoft.com/office/powerpoint/2010/main" val="3578833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51720" y="2317230"/>
            <a:ext cx="4914900" cy="3296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7504" y="303039"/>
            <a:ext cx="1467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pc="-150" dirty="0" smtClean="0">
                <a:solidFill>
                  <a:schemeClr val="bg1">
                    <a:lumMod val="75000"/>
                  </a:schemeClr>
                </a:solidFill>
              </a:rPr>
              <a:t>줌</a:t>
            </a:r>
            <a:r>
              <a:rPr lang="en-US" altLang="ko-KR" sz="1200" b="1" spc="-150" dirty="0" smtClean="0">
                <a:solidFill>
                  <a:schemeClr val="bg1">
                    <a:lumMod val="75000"/>
                  </a:schemeClr>
                </a:solidFill>
              </a:rPr>
              <a:t>(zoom) </a:t>
            </a:r>
            <a:r>
              <a:rPr lang="ko-KR" altLang="en-US" sz="1200" b="1" spc="-150" dirty="0" smtClean="0">
                <a:solidFill>
                  <a:schemeClr val="bg1">
                    <a:lumMod val="75000"/>
                  </a:schemeClr>
                </a:solidFill>
              </a:rPr>
              <a:t>화상회의</a:t>
            </a:r>
            <a:r>
              <a:rPr lang="en-US" altLang="ko-KR" sz="1200" b="1" spc="-150" dirty="0" smtClean="0">
                <a:solidFill>
                  <a:schemeClr val="bg1">
                    <a:lumMod val="75000"/>
                  </a:schemeClr>
                </a:solidFill>
              </a:rPr>
              <a:t/>
            </a:r>
            <a:br>
              <a:rPr lang="en-US" altLang="ko-KR" sz="1200" b="1" spc="-150" dirty="0" smtClean="0">
                <a:solidFill>
                  <a:schemeClr val="bg1">
                    <a:lumMod val="75000"/>
                  </a:schemeClr>
                </a:solidFill>
              </a:rPr>
            </a:br>
            <a:r>
              <a:rPr lang="ko-KR" altLang="en-US" sz="1200" b="1" spc="-150" dirty="0" smtClean="0">
                <a:solidFill>
                  <a:schemeClr val="bg1">
                    <a:lumMod val="75000"/>
                  </a:schemeClr>
                </a:solidFill>
              </a:rPr>
              <a:t>배경화면 설정 가이드</a:t>
            </a:r>
            <a:endParaRPr lang="ko-KR" altLang="en-US" sz="1200" spc="-15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303039"/>
            <a:ext cx="107504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720905" y="1556792"/>
            <a:ext cx="57022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200" b="1" spc="-150" dirty="0" smtClean="0"/>
              <a:t>2. </a:t>
            </a:r>
            <a:r>
              <a:rPr lang="ko-KR" altLang="en-US" sz="2200" b="1" spc="-150" dirty="0" smtClean="0"/>
              <a:t>그 다음으로 </a:t>
            </a:r>
            <a:r>
              <a:rPr lang="en-US" altLang="ko-KR" sz="2200" b="1" spc="-150" dirty="0" smtClean="0">
                <a:solidFill>
                  <a:schemeClr val="accent6">
                    <a:lumMod val="75000"/>
                  </a:schemeClr>
                </a:solidFill>
              </a:rPr>
              <a:t>&lt;</a:t>
            </a:r>
            <a:r>
              <a:rPr lang="ko-KR" altLang="en-US" sz="2200" b="1" spc="-150" dirty="0" smtClean="0">
                <a:solidFill>
                  <a:schemeClr val="accent6">
                    <a:lumMod val="75000"/>
                  </a:schemeClr>
                </a:solidFill>
              </a:rPr>
              <a:t>가상 배경 선택</a:t>
            </a:r>
            <a:r>
              <a:rPr lang="en-US" altLang="ko-KR" sz="2200" b="1" spc="-150" dirty="0" smtClean="0">
                <a:solidFill>
                  <a:schemeClr val="accent6">
                    <a:lumMod val="75000"/>
                  </a:schemeClr>
                </a:solidFill>
              </a:rPr>
              <a:t>&gt;</a:t>
            </a:r>
            <a:r>
              <a:rPr lang="ko-KR" altLang="en-US" sz="2200" b="1" spc="-150" dirty="0" smtClean="0"/>
              <a:t>을 클릭합니다</a:t>
            </a:r>
            <a:r>
              <a:rPr lang="en-US" altLang="ko-KR" sz="2200" b="1" spc="-150" dirty="0" smtClean="0"/>
              <a:t>.</a:t>
            </a:r>
            <a:endParaRPr lang="ko-KR" altLang="en-US" sz="2200" spc="-150" dirty="0"/>
          </a:p>
        </p:txBody>
      </p:sp>
    </p:spTree>
    <p:extLst>
      <p:ext uri="{BB962C8B-B14F-4D97-AF65-F5344CB8AC3E}">
        <p14:creationId xmlns:p14="http://schemas.microsoft.com/office/powerpoint/2010/main" val="23885453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7504" y="303039"/>
            <a:ext cx="1467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pc="-150" dirty="0" smtClean="0">
                <a:solidFill>
                  <a:schemeClr val="bg1">
                    <a:lumMod val="75000"/>
                  </a:schemeClr>
                </a:solidFill>
              </a:rPr>
              <a:t>줌</a:t>
            </a:r>
            <a:r>
              <a:rPr lang="en-US" altLang="ko-KR" sz="1200" b="1" spc="-150" dirty="0" smtClean="0">
                <a:solidFill>
                  <a:schemeClr val="bg1">
                    <a:lumMod val="75000"/>
                  </a:schemeClr>
                </a:solidFill>
              </a:rPr>
              <a:t>(zoom) </a:t>
            </a:r>
            <a:r>
              <a:rPr lang="ko-KR" altLang="en-US" sz="1200" b="1" spc="-150" dirty="0" smtClean="0">
                <a:solidFill>
                  <a:schemeClr val="bg1">
                    <a:lumMod val="75000"/>
                  </a:schemeClr>
                </a:solidFill>
              </a:rPr>
              <a:t>화상회의</a:t>
            </a:r>
            <a:r>
              <a:rPr lang="en-US" altLang="ko-KR" sz="1200" b="1" spc="-150" dirty="0" smtClean="0">
                <a:solidFill>
                  <a:schemeClr val="bg1">
                    <a:lumMod val="75000"/>
                  </a:schemeClr>
                </a:solidFill>
              </a:rPr>
              <a:t/>
            </a:r>
            <a:br>
              <a:rPr lang="en-US" altLang="ko-KR" sz="1200" b="1" spc="-150" dirty="0" smtClean="0">
                <a:solidFill>
                  <a:schemeClr val="bg1">
                    <a:lumMod val="75000"/>
                  </a:schemeClr>
                </a:solidFill>
              </a:rPr>
            </a:br>
            <a:r>
              <a:rPr lang="ko-KR" altLang="en-US" sz="1200" b="1" spc="-150" dirty="0" smtClean="0">
                <a:solidFill>
                  <a:schemeClr val="bg1">
                    <a:lumMod val="75000"/>
                  </a:schemeClr>
                </a:solidFill>
              </a:rPr>
              <a:t>배경화면 설정 가이드</a:t>
            </a:r>
            <a:endParaRPr lang="ko-KR" altLang="en-US" sz="1200" spc="-15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303039"/>
            <a:ext cx="107504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100551" y="1318121"/>
            <a:ext cx="69429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200" b="1" spc="-150" dirty="0" smtClean="0"/>
              <a:t>3. </a:t>
            </a:r>
            <a:r>
              <a:rPr lang="ko-KR" altLang="en-US" sz="2200" b="1" spc="-150" dirty="0" smtClean="0"/>
              <a:t>설정</a:t>
            </a:r>
            <a:r>
              <a:rPr lang="en-US" altLang="ko-KR" sz="2200" b="1" spc="-150" dirty="0" smtClean="0"/>
              <a:t> </a:t>
            </a:r>
            <a:r>
              <a:rPr lang="ko-KR" altLang="en-US" sz="2200" b="1" spc="-150" dirty="0" smtClean="0"/>
              <a:t>창이 나타나면</a:t>
            </a:r>
            <a:r>
              <a:rPr lang="en-US" altLang="ko-KR" sz="2200" b="1" spc="-150" dirty="0" smtClean="0"/>
              <a:t>, </a:t>
            </a:r>
            <a:r>
              <a:rPr lang="ko-KR" altLang="en-US" sz="2200" b="1" spc="-150" dirty="0" smtClean="0"/>
              <a:t>아래 사진의 오른쪽 가운데에 있는 </a:t>
            </a:r>
            <a:endParaRPr lang="en-US" altLang="ko-KR" sz="2200" b="1" spc="-150" dirty="0" smtClean="0"/>
          </a:p>
          <a:p>
            <a:pPr algn="ctr"/>
            <a:r>
              <a:rPr lang="ko-KR" altLang="en-US" sz="2200" b="1" spc="-150" dirty="0" smtClean="0">
                <a:solidFill>
                  <a:schemeClr val="accent6">
                    <a:lumMod val="75000"/>
                  </a:schemeClr>
                </a:solidFill>
              </a:rPr>
              <a:t>더하기</a:t>
            </a:r>
            <a:r>
              <a:rPr lang="en-US" altLang="ko-KR" sz="2200" b="1" spc="-150" dirty="0" smtClean="0">
                <a:solidFill>
                  <a:schemeClr val="accent6">
                    <a:lumMod val="75000"/>
                  </a:schemeClr>
                </a:solidFill>
              </a:rPr>
              <a:t>&lt;+&gt; </a:t>
            </a:r>
            <a:r>
              <a:rPr lang="ko-KR" altLang="en-US" sz="2200" b="1" spc="-150" dirty="0" smtClean="0">
                <a:solidFill>
                  <a:schemeClr val="accent6">
                    <a:lumMod val="75000"/>
                  </a:schemeClr>
                </a:solidFill>
              </a:rPr>
              <a:t>표시</a:t>
            </a:r>
            <a:r>
              <a:rPr lang="ko-KR" altLang="en-US" sz="2200" b="1" spc="-150" dirty="0" smtClean="0"/>
              <a:t>를 찾아 클릭합니다</a:t>
            </a:r>
            <a:r>
              <a:rPr lang="en-US" altLang="ko-KR" sz="2200" b="1" spc="-150" dirty="0" smtClean="0"/>
              <a:t>.</a:t>
            </a:r>
            <a:endParaRPr lang="ko-KR" altLang="en-US" sz="2200" spc="-150" dirty="0"/>
          </a:p>
        </p:txBody>
      </p:sp>
      <p:pic>
        <p:nvPicPr>
          <p:cNvPr id="2050" name="Picture 2" descr="C:\Users\365mc\Desktop\2022-04-14 18;30;29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425" y="2204864"/>
            <a:ext cx="6153150" cy="413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691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7504" y="303039"/>
            <a:ext cx="1467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pc="-150" dirty="0" smtClean="0">
                <a:solidFill>
                  <a:schemeClr val="bg1">
                    <a:lumMod val="75000"/>
                  </a:schemeClr>
                </a:solidFill>
              </a:rPr>
              <a:t>줌</a:t>
            </a:r>
            <a:r>
              <a:rPr lang="en-US" altLang="ko-KR" sz="1200" b="1" spc="-150" dirty="0" smtClean="0">
                <a:solidFill>
                  <a:schemeClr val="bg1">
                    <a:lumMod val="75000"/>
                  </a:schemeClr>
                </a:solidFill>
              </a:rPr>
              <a:t>(zoom) </a:t>
            </a:r>
            <a:r>
              <a:rPr lang="ko-KR" altLang="en-US" sz="1200" b="1" spc="-150" dirty="0" smtClean="0">
                <a:solidFill>
                  <a:schemeClr val="bg1">
                    <a:lumMod val="75000"/>
                  </a:schemeClr>
                </a:solidFill>
              </a:rPr>
              <a:t>화상회의</a:t>
            </a:r>
            <a:r>
              <a:rPr lang="en-US" altLang="ko-KR" sz="1200" b="1" spc="-150" dirty="0" smtClean="0">
                <a:solidFill>
                  <a:schemeClr val="bg1">
                    <a:lumMod val="75000"/>
                  </a:schemeClr>
                </a:solidFill>
              </a:rPr>
              <a:t/>
            </a:r>
            <a:br>
              <a:rPr lang="en-US" altLang="ko-KR" sz="1200" b="1" spc="-150" dirty="0" smtClean="0">
                <a:solidFill>
                  <a:schemeClr val="bg1">
                    <a:lumMod val="75000"/>
                  </a:schemeClr>
                </a:solidFill>
              </a:rPr>
            </a:br>
            <a:r>
              <a:rPr lang="ko-KR" altLang="en-US" sz="1200" b="1" spc="-150" dirty="0" smtClean="0">
                <a:solidFill>
                  <a:schemeClr val="bg1">
                    <a:lumMod val="75000"/>
                  </a:schemeClr>
                </a:solidFill>
              </a:rPr>
              <a:t>배경화면 설정 가이드</a:t>
            </a:r>
            <a:endParaRPr lang="ko-KR" altLang="en-US" sz="1200" spc="-15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303039"/>
            <a:ext cx="107504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031628" y="1318121"/>
            <a:ext cx="70807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200" b="1" spc="-150" dirty="0" smtClean="0"/>
              <a:t>4. </a:t>
            </a:r>
            <a:r>
              <a:rPr lang="ko-KR" altLang="en-US" sz="2200" b="1" spc="-150" dirty="0" smtClean="0"/>
              <a:t>더하기를 클릭한 후</a:t>
            </a:r>
            <a:r>
              <a:rPr lang="en-US" altLang="ko-KR" sz="2200" b="1" spc="-150" dirty="0" smtClean="0"/>
              <a:t> </a:t>
            </a:r>
            <a:r>
              <a:rPr lang="ko-KR" altLang="en-US" sz="2200" b="1" spc="-150" dirty="0" smtClean="0"/>
              <a:t>나타나는 상자에서</a:t>
            </a:r>
            <a:endParaRPr lang="en-US" altLang="ko-KR" sz="2200" b="1" spc="-150" dirty="0" smtClean="0"/>
          </a:p>
          <a:p>
            <a:pPr algn="ctr"/>
            <a:r>
              <a:rPr lang="en-US" altLang="ko-KR" sz="2200" b="1" spc="-150" dirty="0" smtClean="0">
                <a:solidFill>
                  <a:schemeClr val="accent6">
                    <a:lumMod val="75000"/>
                  </a:schemeClr>
                </a:solidFill>
              </a:rPr>
              <a:t>&lt;</a:t>
            </a:r>
            <a:r>
              <a:rPr lang="ko-KR" altLang="en-US" sz="2200" b="1" spc="-150" dirty="0" smtClean="0">
                <a:solidFill>
                  <a:schemeClr val="accent6">
                    <a:lumMod val="75000"/>
                  </a:schemeClr>
                </a:solidFill>
              </a:rPr>
              <a:t>이미지 추가</a:t>
            </a:r>
            <a:r>
              <a:rPr lang="en-US" altLang="ko-KR" sz="2200" b="1" spc="-150" dirty="0" smtClean="0">
                <a:solidFill>
                  <a:schemeClr val="accent6">
                    <a:lumMod val="75000"/>
                  </a:schemeClr>
                </a:solidFill>
              </a:rPr>
              <a:t>&gt;</a:t>
            </a:r>
            <a:r>
              <a:rPr lang="ko-KR" altLang="en-US" sz="2200" b="1" spc="-150" dirty="0" smtClean="0"/>
              <a:t>를 선택해 원하는 사진을 선택하면 끝입니다</a:t>
            </a:r>
            <a:r>
              <a:rPr lang="en-US" altLang="ko-KR" sz="2200" b="1" spc="-150" dirty="0" smtClean="0"/>
              <a:t>.</a:t>
            </a:r>
            <a:endParaRPr lang="ko-KR" altLang="en-US" sz="2200" spc="-15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95425" y="2359323"/>
            <a:ext cx="6153150" cy="3824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19364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84</Words>
  <Application>Microsoft Office PowerPoint</Application>
  <PresentationFormat>화면 슬라이드 쇼(4:3)</PresentationFormat>
  <Paragraphs>12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줌(zoom) 화상회의 배경화면 설정 가이드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줌(zoom) 화상회의 배경화면 설정 가이드</dc:title>
  <dc:creator>Windows 사용자</dc:creator>
  <cp:lastModifiedBy>Windows 사용자</cp:lastModifiedBy>
  <cp:revision>3</cp:revision>
  <dcterms:created xsi:type="dcterms:W3CDTF">2022-04-14T09:28:13Z</dcterms:created>
  <dcterms:modified xsi:type="dcterms:W3CDTF">2022-04-15T03:00:36Z</dcterms:modified>
</cp:coreProperties>
</file>