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272" r:id="rId3"/>
    <p:sldId id="273" r:id="rId4"/>
    <p:sldId id="274" r:id="rId5"/>
    <p:sldId id="275" r:id="rId6"/>
    <p:sldId id="277" r:id="rId7"/>
    <p:sldId id="280" r:id="rId8"/>
    <p:sldId id="278" r:id="rId9"/>
    <p:sldId id="279" r:id="rId10"/>
    <p:sldId id="281" r:id="rId11"/>
  </p:sldIdLst>
  <p:sldSz cx="13681075" cy="10287000"/>
  <p:notesSz cx="6858000" cy="9144000"/>
  <p:defaultTextStyle>
    <a:defPPr>
      <a:defRPr lang="ko-KR"/>
    </a:defPPr>
    <a:lvl1pPr marL="0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4794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69588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4382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39177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3971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08765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793559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78353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5B5"/>
    <a:srgbClr val="ED7D31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79" autoAdjust="0"/>
    <p:restoredTop sz="94660"/>
  </p:normalViewPr>
  <p:slideViewPr>
    <p:cSldViewPr>
      <p:cViewPr>
        <p:scale>
          <a:sx n="50" d="100"/>
          <a:sy n="50" d="100"/>
        </p:scale>
        <p:origin x="-3168" y="-840"/>
      </p:cViewPr>
      <p:guideLst>
        <p:guide orient="horz" pos="3240"/>
        <p:guide pos="43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3A671">
                <a:alpha val="89804"/>
              </a:srgb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10-8F46-8AE2-DA6BEEC4FC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rgbClr val="F19759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11-5340-B6A7-CDE78442654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rgbClr val="ED7D3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811-5340-B6A7-CDE784426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0"/>
        <c:overlap val="-25"/>
        <c:axId val="144090240"/>
        <c:axId val="144214272"/>
      </c:barChart>
      <c:catAx>
        <c:axId val="1440902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00" b="0" i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144214272"/>
        <c:crosses val="autoZero"/>
        <c:auto val="1"/>
        <c:lblAlgn val="ctr"/>
        <c:lblOffset val="100"/>
        <c:noMultiLvlLbl val="0"/>
      </c:catAx>
      <c:valAx>
        <c:axId val="144214272"/>
        <c:scaling>
          <c:orientation val="minMax"/>
        </c:scaling>
        <c:delete val="0"/>
        <c:axPos val="l"/>
        <c:majorGridlines>
          <c:spPr>
            <a:ln w="3175">
              <a:solidFill>
                <a:srgbClr val="BBC0C7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900" b="0" i="0" spc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144090240"/>
        <c:crosses val="autoZero"/>
        <c:crossBetween val="between"/>
        <c:majorUnit val="1"/>
      </c:valAx>
      <c:spPr>
        <a:ln w="6350">
          <a:noFill/>
        </a:ln>
      </c:spPr>
    </c:plotArea>
    <c:legend>
      <c:legendPos val="b"/>
      <c:layout>
        <c:manualLayout>
          <c:xMode val="edge"/>
          <c:yMode val="edge"/>
          <c:x val="0.36296290182758112"/>
          <c:y val="0.91718725931504275"/>
          <c:w val="0.27407419634483782"/>
          <c:h val="7.8931218199022463E-2"/>
        </c:manualLayout>
      </c:layout>
      <c:overlay val="0"/>
      <c:txPr>
        <a:bodyPr/>
        <a:lstStyle/>
        <a:p>
          <a:pPr>
            <a:defRPr sz="1000" b="0" i="0">
              <a:solidFill>
                <a:schemeClr val="tx1">
                  <a:lumMod val="65000"/>
                  <a:lumOff val="35000"/>
                </a:schemeClr>
              </a:solidFill>
              <a:latin typeface="나눔스퀘어" pitchFamily="50" charset="-127"/>
              <a:ea typeface="나눔스퀘어" pitchFamily="50" charset="-127"/>
            </a:defRPr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3A671">
                <a:alpha val="89804"/>
              </a:srgb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10-8F46-8AE2-DA6BEEC4FC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rgbClr val="F19759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11-5340-B6A7-CDE78442654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rgbClr val="ED7D3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811-5340-B6A7-CDE784426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0"/>
        <c:overlap val="-25"/>
        <c:axId val="347241088"/>
        <c:axId val="347255168"/>
      </c:barChart>
      <c:catAx>
        <c:axId val="3472410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00" b="0" i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347255168"/>
        <c:crosses val="autoZero"/>
        <c:auto val="1"/>
        <c:lblAlgn val="ctr"/>
        <c:lblOffset val="100"/>
        <c:noMultiLvlLbl val="0"/>
      </c:catAx>
      <c:valAx>
        <c:axId val="347255168"/>
        <c:scaling>
          <c:orientation val="minMax"/>
        </c:scaling>
        <c:delete val="0"/>
        <c:axPos val="l"/>
        <c:majorGridlines>
          <c:spPr>
            <a:ln w="3175">
              <a:solidFill>
                <a:srgbClr val="BBC0C7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900" b="0" i="0" spc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347241088"/>
        <c:crosses val="autoZero"/>
        <c:crossBetween val="between"/>
        <c:majorUnit val="1"/>
      </c:valAx>
      <c:spPr>
        <a:ln w="6350">
          <a:noFill/>
        </a:ln>
      </c:spPr>
    </c:plotArea>
    <c:legend>
      <c:legendPos val="b"/>
      <c:layout>
        <c:manualLayout>
          <c:xMode val="edge"/>
          <c:yMode val="edge"/>
          <c:x val="0.36296290182758112"/>
          <c:y val="0.91718725931504275"/>
          <c:w val="0.27407419634483782"/>
          <c:h val="7.8931218199022463E-2"/>
        </c:manualLayout>
      </c:layout>
      <c:overlay val="0"/>
      <c:txPr>
        <a:bodyPr/>
        <a:lstStyle/>
        <a:p>
          <a:pPr>
            <a:defRPr sz="1000" b="0" i="0">
              <a:solidFill>
                <a:schemeClr val="tx1">
                  <a:lumMod val="65000"/>
                  <a:lumOff val="35000"/>
                </a:schemeClr>
              </a:solidFill>
              <a:latin typeface="나눔스퀘어" pitchFamily="50" charset="-127"/>
              <a:ea typeface="나눔스퀘어" pitchFamily="50" charset="-127"/>
            </a:defRPr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91831-52A7-451D-AFF9-E64D3D4DA9F6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559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28E5A-8544-4711-BBD9-E9AC917D8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995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28E5A-8544-4711-BBD9-E9AC917D8D98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11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26081" y="3195638"/>
            <a:ext cx="11628914" cy="220503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052161" y="5829300"/>
            <a:ext cx="9576753" cy="26289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84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69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54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39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23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08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793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78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819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367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918779" y="411957"/>
            <a:ext cx="3078242" cy="87772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4054" y="411957"/>
            <a:ext cx="9006708" cy="87772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4667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6814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80711" y="6610351"/>
            <a:ext cx="11628914" cy="2043113"/>
          </a:xfrm>
        </p:spPr>
        <p:txBody>
          <a:bodyPr anchor="t"/>
          <a:lstStyle>
            <a:lvl1pPr algn="l">
              <a:defRPr sz="6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80711" y="4360070"/>
            <a:ext cx="11628914" cy="2250281"/>
          </a:xfrm>
        </p:spPr>
        <p:txBody>
          <a:bodyPr anchor="b"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68479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6958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5438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3917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42397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10876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79355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7835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21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4054" y="2400301"/>
            <a:ext cx="6042475" cy="6788945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954546" y="2400301"/>
            <a:ext cx="6042475" cy="6788945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2936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4054" y="2302670"/>
            <a:ext cx="6044851" cy="959643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4794" indent="0">
              <a:buNone/>
              <a:defRPr sz="3000" b="1"/>
            </a:lvl2pPr>
            <a:lvl3pPr marL="1369588" indent="0">
              <a:buNone/>
              <a:defRPr sz="2700" b="1"/>
            </a:lvl3pPr>
            <a:lvl4pPr marL="2054382" indent="0">
              <a:buNone/>
              <a:defRPr sz="2400" b="1"/>
            </a:lvl4pPr>
            <a:lvl5pPr marL="2739177" indent="0">
              <a:buNone/>
              <a:defRPr sz="2400" b="1"/>
            </a:lvl5pPr>
            <a:lvl6pPr marL="3423971" indent="0">
              <a:buNone/>
              <a:defRPr sz="2400" b="1"/>
            </a:lvl6pPr>
            <a:lvl7pPr marL="4108765" indent="0">
              <a:buNone/>
              <a:defRPr sz="2400" b="1"/>
            </a:lvl7pPr>
            <a:lvl8pPr marL="4793559" indent="0">
              <a:buNone/>
              <a:defRPr sz="2400" b="1"/>
            </a:lvl8pPr>
            <a:lvl9pPr marL="5478353" indent="0">
              <a:buNone/>
              <a:defRPr sz="2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84054" y="3262312"/>
            <a:ext cx="6044851" cy="5926932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949797" y="2302670"/>
            <a:ext cx="6047225" cy="959643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4794" indent="0">
              <a:buNone/>
              <a:defRPr sz="3000" b="1"/>
            </a:lvl2pPr>
            <a:lvl3pPr marL="1369588" indent="0">
              <a:buNone/>
              <a:defRPr sz="2700" b="1"/>
            </a:lvl3pPr>
            <a:lvl4pPr marL="2054382" indent="0">
              <a:buNone/>
              <a:defRPr sz="2400" b="1"/>
            </a:lvl4pPr>
            <a:lvl5pPr marL="2739177" indent="0">
              <a:buNone/>
              <a:defRPr sz="2400" b="1"/>
            </a:lvl5pPr>
            <a:lvl6pPr marL="3423971" indent="0">
              <a:buNone/>
              <a:defRPr sz="2400" b="1"/>
            </a:lvl6pPr>
            <a:lvl7pPr marL="4108765" indent="0">
              <a:buNone/>
              <a:defRPr sz="2400" b="1"/>
            </a:lvl7pPr>
            <a:lvl8pPr marL="4793559" indent="0">
              <a:buNone/>
              <a:defRPr sz="2400" b="1"/>
            </a:lvl8pPr>
            <a:lvl9pPr marL="5478353" indent="0">
              <a:buNone/>
              <a:defRPr sz="2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949797" y="3262312"/>
            <a:ext cx="6047225" cy="5926932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5399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4996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26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4055" y="409575"/>
            <a:ext cx="4500979" cy="1743075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348920" y="409576"/>
            <a:ext cx="7648101" cy="877967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84055" y="2152651"/>
            <a:ext cx="4500979" cy="7036595"/>
          </a:xfrm>
        </p:spPr>
        <p:txBody>
          <a:bodyPr/>
          <a:lstStyle>
            <a:lvl1pPr marL="0" indent="0">
              <a:buNone/>
              <a:defRPr sz="2100"/>
            </a:lvl1pPr>
            <a:lvl2pPr marL="684794" indent="0">
              <a:buNone/>
              <a:defRPr sz="1800"/>
            </a:lvl2pPr>
            <a:lvl3pPr marL="1369588" indent="0">
              <a:buNone/>
              <a:defRPr sz="1500"/>
            </a:lvl3pPr>
            <a:lvl4pPr marL="2054382" indent="0">
              <a:buNone/>
              <a:defRPr sz="1300"/>
            </a:lvl4pPr>
            <a:lvl5pPr marL="2739177" indent="0">
              <a:buNone/>
              <a:defRPr sz="1300"/>
            </a:lvl5pPr>
            <a:lvl6pPr marL="3423971" indent="0">
              <a:buNone/>
              <a:defRPr sz="1300"/>
            </a:lvl6pPr>
            <a:lvl7pPr marL="4108765" indent="0">
              <a:buNone/>
              <a:defRPr sz="1300"/>
            </a:lvl7pPr>
            <a:lvl8pPr marL="4793559" indent="0">
              <a:buNone/>
              <a:defRPr sz="1300"/>
            </a:lvl8pPr>
            <a:lvl9pPr marL="5478353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151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81586" y="7200900"/>
            <a:ext cx="8208645" cy="850107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681586" y="919162"/>
            <a:ext cx="8208645" cy="6172200"/>
          </a:xfrm>
        </p:spPr>
        <p:txBody>
          <a:bodyPr/>
          <a:lstStyle>
            <a:lvl1pPr marL="0" indent="0">
              <a:buNone/>
              <a:defRPr sz="4800"/>
            </a:lvl1pPr>
            <a:lvl2pPr marL="684794" indent="0">
              <a:buNone/>
              <a:defRPr sz="4200"/>
            </a:lvl2pPr>
            <a:lvl3pPr marL="1369588" indent="0">
              <a:buNone/>
              <a:defRPr sz="3600"/>
            </a:lvl3pPr>
            <a:lvl4pPr marL="2054382" indent="0">
              <a:buNone/>
              <a:defRPr sz="3000"/>
            </a:lvl4pPr>
            <a:lvl5pPr marL="2739177" indent="0">
              <a:buNone/>
              <a:defRPr sz="3000"/>
            </a:lvl5pPr>
            <a:lvl6pPr marL="3423971" indent="0">
              <a:buNone/>
              <a:defRPr sz="3000"/>
            </a:lvl6pPr>
            <a:lvl7pPr marL="4108765" indent="0">
              <a:buNone/>
              <a:defRPr sz="3000"/>
            </a:lvl7pPr>
            <a:lvl8pPr marL="4793559" indent="0">
              <a:buNone/>
              <a:defRPr sz="3000"/>
            </a:lvl8pPr>
            <a:lvl9pPr marL="5478353" indent="0">
              <a:buNone/>
              <a:defRPr sz="3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681586" y="8051007"/>
            <a:ext cx="8208645" cy="1207293"/>
          </a:xfrm>
        </p:spPr>
        <p:txBody>
          <a:bodyPr/>
          <a:lstStyle>
            <a:lvl1pPr marL="0" indent="0">
              <a:buNone/>
              <a:defRPr sz="2100"/>
            </a:lvl1pPr>
            <a:lvl2pPr marL="684794" indent="0">
              <a:buNone/>
              <a:defRPr sz="1800"/>
            </a:lvl2pPr>
            <a:lvl3pPr marL="1369588" indent="0">
              <a:buNone/>
              <a:defRPr sz="1500"/>
            </a:lvl3pPr>
            <a:lvl4pPr marL="2054382" indent="0">
              <a:buNone/>
              <a:defRPr sz="1300"/>
            </a:lvl4pPr>
            <a:lvl5pPr marL="2739177" indent="0">
              <a:buNone/>
              <a:defRPr sz="1300"/>
            </a:lvl5pPr>
            <a:lvl6pPr marL="3423971" indent="0">
              <a:buNone/>
              <a:defRPr sz="1300"/>
            </a:lvl6pPr>
            <a:lvl7pPr marL="4108765" indent="0">
              <a:buNone/>
              <a:defRPr sz="1300"/>
            </a:lvl7pPr>
            <a:lvl8pPr marL="4793559" indent="0">
              <a:buNone/>
              <a:defRPr sz="1300"/>
            </a:lvl8pPr>
            <a:lvl9pPr marL="5478353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668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84054" y="411957"/>
            <a:ext cx="12312968" cy="1714500"/>
          </a:xfrm>
          <a:prstGeom prst="rect">
            <a:avLst/>
          </a:prstGeom>
        </p:spPr>
        <p:txBody>
          <a:bodyPr vert="horz" lIns="136959" tIns="68479" rIns="136959" bIns="68479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4054" y="2400301"/>
            <a:ext cx="12312968" cy="6788945"/>
          </a:xfrm>
          <a:prstGeom prst="rect">
            <a:avLst/>
          </a:prstGeom>
        </p:spPr>
        <p:txBody>
          <a:bodyPr vert="horz" lIns="136959" tIns="68479" rIns="136959" bIns="6847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84054" y="9534526"/>
            <a:ext cx="3192251" cy="547688"/>
          </a:xfrm>
          <a:prstGeom prst="rect">
            <a:avLst/>
          </a:prstGeom>
        </p:spPr>
        <p:txBody>
          <a:bodyPr vert="horz" lIns="136959" tIns="68479" rIns="136959" bIns="68479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4BDC2-6B7C-4ED2-863E-599BE15A1361}" type="datetimeFigureOut">
              <a:rPr lang="ko-KR" altLang="en-US" smtClean="0"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674368" y="9534526"/>
            <a:ext cx="4332340" cy="547688"/>
          </a:xfrm>
          <a:prstGeom prst="rect">
            <a:avLst/>
          </a:prstGeom>
        </p:spPr>
        <p:txBody>
          <a:bodyPr vert="horz" lIns="136959" tIns="68479" rIns="136959" bIns="68479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804770" y="9534526"/>
            <a:ext cx="3192251" cy="547688"/>
          </a:xfrm>
          <a:prstGeom prst="rect">
            <a:avLst/>
          </a:prstGeom>
        </p:spPr>
        <p:txBody>
          <a:bodyPr vert="horz" lIns="136959" tIns="68479" rIns="136959" bIns="68479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941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69588" rtl="0" eaLnBrk="1" latinLnBrk="1" hangingPunct="1"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3596" indent="-513596" algn="l" defTabSz="1369588" rtl="0" eaLnBrk="1" latinLnBrk="1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12791" indent="-427996" algn="l" defTabSz="1369588" rtl="0" eaLnBrk="1" latinLnBrk="1" hangingPunct="1">
        <a:spcBef>
          <a:spcPct val="20000"/>
        </a:spcBef>
        <a:buFont typeface="Arial" pitchFamily="34" charset="0"/>
        <a:buChar char="–"/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1711985" indent="-342397" algn="l" defTabSz="1369588" rtl="0" eaLnBrk="1" latinLnBrk="1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396780" indent="-342397" algn="l" defTabSz="1369588" rtl="0" eaLnBrk="1" latinLnBrk="1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1574" indent="-342397" algn="l" defTabSz="1369588" rtl="0" eaLnBrk="1" latinLnBrk="1" hangingPunct="1">
        <a:spcBef>
          <a:spcPct val="20000"/>
        </a:spcBef>
        <a:buFont typeface="Arial" pitchFamily="34" charset="0"/>
        <a:buChar char="»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66368" indent="-342397" algn="l" defTabSz="1369588" rtl="0" eaLnBrk="1" latinLnBrk="1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51162" indent="-342397" algn="l" defTabSz="1369588" rtl="0" eaLnBrk="1" latinLnBrk="1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135956" indent="-342397" algn="l" defTabSz="1369588" rtl="0" eaLnBrk="1" latinLnBrk="1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820750" indent="-342397" algn="l" defTabSz="1369588" rtl="0" eaLnBrk="1" latinLnBrk="1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4794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69588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4382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39177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3971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08765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3559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78353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-41076"/>
            <a:ext cx="13681075" cy="10328076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723404" y="3508664"/>
            <a:ext cx="1008112" cy="3219012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429713" y="3662603"/>
            <a:ext cx="6821650" cy="1984953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6000" b="1" spc="-300" dirty="0" smtClean="0">
                <a:solidFill>
                  <a:schemeClr val="bg1"/>
                </a:solidFill>
              </a:rPr>
              <a:t>가장 큰 </a:t>
            </a:r>
            <a:r>
              <a:rPr lang="ko-KR" altLang="en-US" sz="6000" b="1" spc="-300" dirty="0" smtClean="0">
                <a:solidFill>
                  <a:schemeClr val="bg1"/>
                </a:solidFill>
              </a:rPr>
              <a:t>제목을 </a:t>
            </a:r>
            <a:r>
              <a:rPr lang="ko-KR" altLang="en-US" sz="6000" b="1" spc="-300" dirty="0">
                <a:solidFill>
                  <a:schemeClr val="bg1"/>
                </a:solidFill>
              </a:rPr>
              <a:t>적는</a:t>
            </a:r>
            <a:endParaRPr lang="en-US" altLang="ko-KR" sz="6000" b="1" spc="-300" dirty="0">
              <a:solidFill>
                <a:schemeClr val="bg1"/>
              </a:solidFill>
            </a:endParaRPr>
          </a:p>
          <a:p>
            <a:pPr algn="ctr"/>
            <a:r>
              <a:rPr lang="ko-KR" altLang="en-US" sz="6000" b="1" spc="-300" dirty="0">
                <a:solidFill>
                  <a:schemeClr val="bg1"/>
                </a:solidFill>
              </a:rPr>
              <a:t>부분입니다</a:t>
            </a:r>
            <a:r>
              <a:rPr lang="en-US" altLang="ko-KR" sz="6000" b="1" spc="-300" dirty="0">
                <a:solidFill>
                  <a:schemeClr val="bg1"/>
                </a:solidFill>
              </a:rPr>
              <a:t>. </a:t>
            </a:r>
            <a:endParaRPr lang="ko-KR" altLang="en-US" sz="6000" b="1" spc="-3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2830" y="9175948"/>
            <a:ext cx="1219155" cy="419845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bg1"/>
                </a:solidFill>
              </a:rPr>
              <a:t>2022-04-11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2681" y="4423420"/>
            <a:ext cx="969086" cy="439914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500" b="1" spc="-150" dirty="0" err="1" smtClean="0">
                <a:solidFill>
                  <a:schemeClr val="bg1"/>
                </a:solidFill>
              </a:rPr>
              <a:t>지방이조</a:t>
            </a:r>
            <a:endParaRPr lang="ko-KR" altLang="en-US" sz="1500" b="1" spc="-15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9857" y="4855468"/>
            <a:ext cx="994734" cy="1538677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1400" b="1" spc="-150" dirty="0" err="1" smtClean="0">
                <a:solidFill>
                  <a:schemeClr val="bg1"/>
                </a:solidFill>
              </a:rPr>
              <a:t>추지방</a:t>
            </a:r>
            <a:endParaRPr lang="en-US" altLang="ko-KR" sz="1400" b="1" spc="-150" dirty="0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ko-KR" altLang="en-US" sz="1400" b="1" spc="-150" dirty="0" err="1" smtClean="0">
                <a:solidFill>
                  <a:schemeClr val="bg1"/>
                </a:solidFill>
              </a:rPr>
              <a:t>조지방</a:t>
            </a:r>
            <a:endParaRPr lang="en-US" altLang="ko-KR" sz="1400" b="1" spc="-150" dirty="0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ko-KR" altLang="en-US" sz="1400" b="1" spc="-150" dirty="0" err="1" smtClean="0">
                <a:solidFill>
                  <a:schemeClr val="bg1"/>
                </a:solidFill>
              </a:rPr>
              <a:t>정지방</a:t>
            </a:r>
            <a:endParaRPr lang="en-US" altLang="ko-KR" sz="1400" b="1" spc="-150" dirty="0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ko-KR" altLang="en-US" sz="1400" b="1" spc="-150" dirty="0" err="1" smtClean="0">
                <a:solidFill>
                  <a:schemeClr val="bg1"/>
                </a:solidFill>
              </a:rPr>
              <a:t>장지방</a:t>
            </a:r>
            <a:endParaRPr lang="en-US" altLang="ko-KR" sz="1400" b="1" spc="-150" dirty="0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ko-KR" altLang="en-US" sz="1400" b="1" spc="-150" dirty="0" err="1" smtClean="0">
                <a:solidFill>
                  <a:schemeClr val="bg1"/>
                </a:solidFill>
              </a:rPr>
              <a:t>안지방</a:t>
            </a:r>
            <a:endParaRPr lang="ko-KR" altLang="en-US" sz="1400" b="1" spc="-15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088" y="534988"/>
            <a:ext cx="1183889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dirty="0" smtClean="0">
                <a:solidFill>
                  <a:schemeClr val="bg1"/>
                </a:solidFill>
              </a:rPr>
              <a:t>4</a:t>
            </a:r>
            <a:r>
              <a:rPr lang="ko-KR" altLang="en-US" sz="1800" b="1" dirty="0" smtClean="0">
                <a:solidFill>
                  <a:schemeClr val="bg1"/>
                </a:solidFill>
              </a:rPr>
              <a:t>월 발표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09523" y="6477885"/>
            <a:ext cx="4462030" cy="75384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2000" b="1" spc="-150" dirty="0" smtClean="0">
                <a:solidFill>
                  <a:schemeClr val="bg1"/>
                </a:solidFill>
              </a:rPr>
              <a:t>주제에 대한 설명을 적거나</a:t>
            </a:r>
            <a:endParaRPr lang="en-US" altLang="ko-KR" sz="2000" b="1" spc="-150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sz="2000" spc="-150" dirty="0" smtClean="0">
                <a:solidFill>
                  <a:schemeClr val="bg1"/>
                </a:solidFill>
              </a:rPr>
              <a:t>핵심이 되는 포인트를 적을 수 있습니다</a:t>
            </a:r>
            <a:r>
              <a:rPr lang="en-US" altLang="ko-KR" sz="2000" spc="-150" dirty="0" smtClean="0">
                <a:solidFill>
                  <a:schemeClr val="bg1"/>
                </a:solidFill>
              </a:rPr>
              <a:t>.</a:t>
            </a:r>
            <a:endParaRPr lang="en-US" altLang="ko-KR" sz="2000" spc="-15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25042" y="3631332"/>
            <a:ext cx="584366" cy="102308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4400" b="1" spc="-150" dirty="0" smtClean="0">
                <a:solidFill>
                  <a:schemeClr val="bg1"/>
                </a:solidFill>
              </a:rPr>
              <a:t>7</a:t>
            </a:r>
            <a:endParaRPr lang="ko-KR" altLang="en-US" sz="4400" b="1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21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-41076"/>
            <a:ext cx="13681075" cy="10328076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pic>
        <p:nvPicPr>
          <p:cNvPr id="8194" name="Picture 2" descr="C:\Users\365mc\Desktop\새 폴더 (3)\지방이_행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191" y="1975148"/>
            <a:ext cx="2722498" cy="272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468170" y="4617181"/>
            <a:ext cx="4744735" cy="1061623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en-US" altLang="ko-KR" sz="6000" b="1" spc="300" dirty="0">
                <a:solidFill>
                  <a:schemeClr val="bg1"/>
                </a:solidFill>
              </a:rPr>
              <a:t>Thank You!</a:t>
            </a:r>
            <a:endParaRPr lang="en-US" altLang="ko-KR" sz="6000" b="1" spc="3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2830" y="9175948"/>
            <a:ext cx="1219155" cy="419845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bg1"/>
                </a:solidFill>
              </a:rPr>
              <a:t>2022-04-11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088" y="534988"/>
            <a:ext cx="1183889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dirty="0" smtClean="0">
                <a:solidFill>
                  <a:schemeClr val="bg1"/>
                </a:solidFill>
              </a:rPr>
              <a:t>4</a:t>
            </a:r>
            <a:r>
              <a:rPr lang="ko-KR" altLang="en-US" sz="1800" b="1" dirty="0" smtClean="0">
                <a:solidFill>
                  <a:schemeClr val="bg1"/>
                </a:solidFill>
              </a:rPr>
              <a:t>월 발표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2773" y="4769655"/>
            <a:ext cx="1008905" cy="747691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800" b="1" u="sng" spc="300" dirty="0" smtClean="0">
                <a:solidFill>
                  <a:schemeClr val="bg1"/>
                </a:solidFill>
              </a:rPr>
              <a:t>LAST</a:t>
            </a:r>
          </a:p>
          <a:p>
            <a:pPr algn="ctr">
              <a:lnSpc>
                <a:spcPct val="110000"/>
              </a:lnSpc>
            </a:pPr>
            <a:r>
              <a:rPr lang="en-US" altLang="ko-KR" sz="1800" b="1" u="sng" spc="300" dirty="0" smtClean="0">
                <a:solidFill>
                  <a:schemeClr val="bg1"/>
                </a:solidFill>
              </a:rPr>
              <a:t>PAGE</a:t>
            </a:r>
            <a:endParaRPr lang="ko-KR" altLang="en-US" sz="1800" b="1" u="sng" spc="300" dirty="0">
              <a:solidFill>
                <a:schemeClr val="bg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3744193" y="4423421"/>
            <a:ext cx="6192688" cy="1449144"/>
          </a:xfrm>
          <a:prstGeom prst="roundRect">
            <a:avLst>
              <a:gd name="adj" fmla="val 5000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641460" y="9148011"/>
            <a:ext cx="2314776" cy="459985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1600" b="1" dirty="0" smtClean="0">
                <a:solidFill>
                  <a:schemeClr val="bg1"/>
                </a:solidFill>
              </a:rPr>
              <a:t>jibang2@365mc.com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37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13681075" cy="103280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pic>
        <p:nvPicPr>
          <p:cNvPr id="3076" name="Picture 4" descr="D:\★\★_디지털굿즈\2201_3차\2201_디지털굿즈_3차_스티커\스티커_마법소녀지방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409" y="770808"/>
            <a:ext cx="2547760" cy="220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모서리가 둥근 직사각형 2"/>
          <p:cNvSpPr/>
          <p:nvPr/>
        </p:nvSpPr>
        <p:spPr>
          <a:xfrm>
            <a:off x="3744193" y="2974277"/>
            <a:ext cx="6192688" cy="1449144"/>
          </a:xfrm>
          <a:prstGeom prst="roundRect">
            <a:avLst>
              <a:gd name="adj" fmla="val 50000"/>
            </a:avLst>
          </a:prstGeom>
          <a:solidFill>
            <a:srgbClr val="F8F8F8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31164" y="3156226"/>
            <a:ext cx="4418749" cy="1123178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3200" b="1" spc="-300" dirty="0" smtClean="0">
                <a:solidFill>
                  <a:schemeClr val="accent6">
                    <a:lumMod val="75000"/>
                  </a:schemeClr>
                </a:solidFill>
              </a:rPr>
              <a:t>목차를 대표하는 가장 큰 </a:t>
            </a:r>
            <a:endParaRPr lang="en-US" altLang="ko-KR" sz="3200" b="1" spc="-3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ko-KR" altLang="en-US" sz="3200" b="1" spc="-300" dirty="0" smtClean="0">
                <a:solidFill>
                  <a:schemeClr val="accent6">
                    <a:lumMod val="75000"/>
                  </a:schemeClr>
                </a:solidFill>
              </a:rPr>
              <a:t>제목을 적는</a:t>
            </a:r>
            <a:r>
              <a:rPr lang="en-US" altLang="ko-KR" sz="3200" b="1" spc="-3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ko-KR" altLang="en-US" sz="3200" b="1" spc="-300" dirty="0" smtClean="0">
                <a:solidFill>
                  <a:schemeClr val="accent6">
                    <a:lumMod val="75000"/>
                  </a:schemeClr>
                </a:solidFill>
              </a:rPr>
              <a:t>부분입니다</a:t>
            </a:r>
            <a:r>
              <a:rPr lang="en-US" altLang="ko-KR" sz="3200" b="1" spc="-3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ko-KR" altLang="en-US" sz="3200" b="1" spc="-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2830" y="9175948"/>
            <a:ext cx="1219155" cy="419845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2022-04-11</a:t>
            </a:r>
            <a:endParaRPr lang="ko-KR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79" y="4893374"/>
            <a:ext cx="117709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INDEX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088" y="534988"/>
            <a:ext cx="1183889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r>
              <a:rPr lang="ko-KR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월 발표</a:t>
            </a:r>
            <a:endParaRPr lang="ko-KR" alt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79021" y="4988845"/>
            <a:ext cx="3723045" cy="476848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en-US" altLang="ko-KR" sz="2200" b="1" spc="-150" dirty="0" smtClean="0">
                <a:solidFill>
                  <a:schemeClr val="accent6">
                    <a:lumMod val="75000"/>
                  </a:schemeClr>
                </a:solidFill>
              </a:rPr>
              <a:t>2022 </a:t>
            </a:r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핵심책임목표 달성 현황</a:t>
            </a:r>
            <a:endParaRPr lang="en-US" altLang="ko-KR" sz="2200" b="1" spc="-15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3347" y="5481820"/>
            <a:ext cx="2094394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신규 프로젝트 추진</a:t>
            </a:r>
            <a:endParaRPr lang="en-US" altLang="ko-KR" sz="18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41913" y="6158441"/>
            <a:ext cx="3197261" cy="476848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en-US" altLang="ko-KR" sz="2200" b="1" spc="-150" dirty="0" smtClean="0">
                <a:solidFill>
                  <a:schemeClr val="accent6">
                    <a:lumMod val="75000"/>
                  </a:schemeClr>
                </a:solidFill>
              </a:rPr>
              <a:t>2022 </a:t>
            </a:r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선행지표 달성 현황</a:t>
            </a:r>
            <a:endParaRPr lang="en-US" altLang="ko-KR" sz="2200" b="1" spc="-15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62088" y="6651416"/>
            <a:ext cx="2156912" cy="692291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지점 </a:t>
            </a:r>
            <a:r>
              <a:rPr lang="ko-KR" altLang="en-US" sz="1800" b="1" spc="-1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라운딩</a:t>
            </a:r>
            <a:r>
              <a:rPr lang="ko-KR" altLang="en-US" sz="18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및 개선</a:t>
            </a:r>
            <a:endParaRPr lang="en-US" altLang="ko-KR" sz="1800" b="1" spc="-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ko-KR" altLang="en-US" sz="18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온라인 적용 사례</a:t>
            </a:r>
            <a:endParaRPr lang="en-US" altLang="ko-KR" sz="18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76189" y="7598601"/>
            <a:ext cx="3328708" cy="476848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상반기 프로젝트 진행과정</a:t>
            </a:r>
            <a:endParaRPr lang="en-US" altLang="ko-KR" sz="2200" b="1" spc="-15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92730" y="8354449"/>
            <a:ext cx="1895622" cy="476848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en-US" altLang="ko-KR" sz="2200" b="1" spc="-15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월 주제 발표</a:t>
            </a:r>
            <a:endParaRPr lang="en-US" altLang="ko-KR" sz="2200" b="1" spc="-15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 rot="5400000">
            <a:off x="8412533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64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365mc\Desktop\새 폴더 (3)\스티커_회사원지방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380" y="2275253"/>
            <a:ext cx="1747677" cy="151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모서리가 둥근 직사각형 112"/>
          <p:cNvSpPr/>
          <p:nvPr/>
        </p:nvSpPr>
        <p:spPr>
          <a:xfrm>
            <a:off x="10225733" y="6295628"/>
            <a:ext cx="4319660" cy="1939215"/>
          </a:xfrm>
          <a:prstGeom prst="roundRect">
            <a:avLst>
              <a:gd name="adj" fmla="val 50000"/>
            </a:avLst>
          </a:prstGeom>
          <a:solidFill>
            <a:srgbClr val="ED7D31">
              <a:alpha val="57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1" name="모서리가 둥근 직사각형 110"/>
          <p:cNvSpPr/>
          <p:nvPr/>
        </p:nvSpPr>
        <p:spPr>
          <a:xfrm>
            <a:off x="10225733" y="3996373"/>
            <a:ext cx="4319660" cy="1939215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2160017" y="3783820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45" name="직사각형 44"/>
          <p:cNvSpPr/>
          <p:nvPr/>
        </p:nvSpPr>
        <p:spPr>
          <a:xfrm>
            <a:off x="7574783" y="3414488"/>
            <a:ext cx="1867236" cy="3722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46" name="TextBox 45"/>
          <p:cNvSpPr txBox="1"/>
          <p:nvPr/>
        </p:nvSpPr>
        <p:spPr>
          <a:xfrm>
            <a:off x="8104068" y="3414488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>
                <a:solidFill>
                  <a:schemeClr val="bg1"/>
                </a:solidFill>
              </a:rPr>
              <a:t>텍스트</a:t>
            </a:r>
          </a:p>
        </p:txBody>
      </p:sp>
      <p:sp>
        <p:nvSpPr>
          <p:cNvPr id="47" name="직사각형 46"/>
          <p:cNvSpPr/>
          <p:nvPr/>
        </p:nvSpPr>
        <p:spPr>
          <a:xfrm>
            <a:off x="5737061" y="3414488"/>
            <a:ext cx="1837724" cy="3722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48" name="TextBox 47"/>
          <p:cNvSpPr txBox="1"/>
          <p:nvPr/>
        </p:nvSpPr>
        <p:spPr>
          <a:xfrm>
            <a:off x="6236836" y="3414488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>
                <a:solidFill>
                  <a:schemeClr val="bg1"/>
                </a:solidFill>
              </a:rPr>
              <a:t>텍스트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00571" y="3969032"/>
            <a:ext cx="607858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356285" y="3881164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75617" y="3881164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656225" y="3881164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910057" y="3414488"/>
            <a:ext cx="1837724" cy="3722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58" name="TextBox 57"/>
          <p:cNvSpPr txBox="1"/>
          <p:nvPr/>
        </p:nvSpPr>
        <p:spPr>
          <a:xfrm>
            <a:off x="4409832" y="3414488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>
                <a:solidFill>
                  <a:schemeClr val="bg1"/>
                </a:solidFill>
              </a:rPr>
              <a:t>텍스트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900570" y="4753637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356285" y="4665769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475617" y="4665769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656225" y="4665769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2160017" y="5341803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70" name="TextBox 69"/>
          <p:cNvSpPr txBox="1"/>
          <p:nvPr/>
        </p:nvSpPr>
        <p:spPr>
          <a:xfrm>
            <a:off x="2900570" y="5527016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356285" y="5439148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475617" y="5439148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656225" y="5439148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900570" y="6286815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356285" y="6198948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475617" y="6198948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656225" y="6198948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2160017" y="6832771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79" name="TextBox 78"/>
          <p:cNvSpPr txBox="1"/>
          <p:nvPr/>
        </p:nvSpPr>
        <p:spPr>
          <a:xfrm>
            <a:off x="2900570" y="7017983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356285" y="6930115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475617" y="6930115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656225" y="6930115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900570" y="7762104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356285" y="7674236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475617" y="7674236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656225" y="7674236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2160017" y="8300764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88" name="TextBox 87"/>
          <p:cNvSpPr txBox="1"/>
          <p:nvPr/>
        </p:nvSpPr>
        <p:spPr>
          <a:xfrm>
            <a:off x="2900570" y="8485976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356285" y="8398108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475617" y="8398108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656225" y="8398108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2160017" y="4556332"/>
            <a:ext cx="7268653" cy="731168"/>
          </a:xfrm>
          <a:prstGeom prst="rect">
            <a:avLst/>
          </a:prstGeom>
          <a:noFill/>
          <a:ln w="3810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cxnSp>
        <p:nvCxnSpPr>
          <p:cNvPr id="93" name="직선 화살표 연결선 92"/>
          <p:cNvCxnSpPr>
            <a:stCxn id="92" idx="3"/>
          </p:cNvCxnSpPr>
          <p:nvPr/>
        </p:nvCxnSpPr>
        <p:spPr>
          <a:xfrm>
            <a:off x="9428670" y="4921916"/>
            <a:ext cx="653590" cy="0"/>
          </a:xfrm>
          <a:prstGeom prst="straightConnector1">
            <a:avLst/>
          </a:prstGeom>
          <a:ln w="38100">
            <a:solidFill>
              <a:srgbClr val="ED7D3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0656962" y="4913311"/>
            <a:ext cx="2592288" cy="52321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400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z="1400" spc="-150" dirty="0">
                <a:solidFill>
                  <a:schemeClr val="bg1"/>
                </a:solidFill>
              </a:rPr>
              <a:t>. </a:t>
            </a:r>
            <a:r>
              <a:rPr lang="ko-KR" altLang="en-US" sz="1400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z="1400" spc="-150" dirty="0">
                <a:solidFill>
                  <a:schemeClr val="bg1"/>
                </a:solidFill>
              </a:rPr>
              <a:t>. </a:t>
            </a:r>
            <a:r>
              <a:rPr lang="ko-KR" altLang="en-US" sz="1400" spc="-150" dirty="0">
                <a:solidFill>
                  <a:schemeClr val="bg1"/>
                </a:solidFill>
              </a:rPr>
              <a:t>텍스트를 </a:t>
            </a:r>
            <a:r>
              <a:rPr lang="ko-KR" altLang="en-US" sz="1400" spc="-150" dirty="0" smtClean="0">
                <a:solidFill>
                  <a:schemeClr val="bg1"/>
                </a:solidFill>
              </a:rPr>
              <a:t>입력합니다</a:t>
            </a:r>
            <a:r>
              <a:rPr lang="en-US" altLang="ko-KR" sz="1400" spc="-150" dirty="0">
                <a:solidFill>
                  <a:schemeClr val="bg1"/>
                </a:solidFill>
              </a:rPr>
              <a:t>. </a:t>
            </a:r>
            <a:endParaRPr lang="ko-KR" altLang="en-US" sz="1400" spc="-150" dirty="0">
              <a:solidFill>
                <a:schemeClr val="bg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0656961" y="4428421"/>
            <a:ext cx="2201242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000" b="1" spc="-150" dirty="0">
                <a:solidFill>
                  <a:schemeClr val="bg1"/>
                </a:solidFill>
              </a:rPr>
              <a:t>제목을 입력합니다</a:t>
            </a:r>
            <a:r>
              <a:rPr lang="en-US" altLang="ko-KR" sz="2000" b="1" spc="-150" dirty="0">
                <a:solidFill>
                  <a:schemeClr val="bg1"/>
                </a:solidFill>
              </a:rPr>
              <a:t>.</a:t>
            </a:r>
            <a:endParaRPr lang="ko-KR" altLang="en-US" sz="2000" b="1" spc="-150" dirty="0">
              <a:solidFill>
                <a:schemeClr val="bg1"/>
              </a:solidFill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2160017" y="6813263"/>
            <a:ext cx="7268653" cy="731168"/>
          </a:xfrm>
          <a:prstGeom prst="rect">
            <a:avLst/>
          </a:prstGeom>
          <a:noFill/>
          <a:ln w="3810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cxnSp>
        <p:nvCxnSpPr>
          <p:cNvPr id="98" name="직선 화살표 연결선 97"/>
          <p:cNvCxnSpPr>
            <a:stCxn id="97" idx="3"/>
          </p:cNvCxnSpPr>
          <p:nvPr/>
        </p:nvCxnSpPr>
        <p:spPr>
          <a:xfrm>
            <a:off x="9428670" y="7178847"/>
            <a:ext cx="653590" cy="0"/>
          </a:xfrm>
          <a:prstGeom prst="straightConnector1">
            <a:avLst/>
          </a:prstGeom>
          <a:ln w="38100">
            <a:solidFill>
              <a:srgbClr val="ED7D3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10687278" y="7144091"/>
            <a:ext cx="2561971" cy="73866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</a:t>
            </a:r>
            <a:r>
              <a:rPr lang="ko-KR" altLang="en-US" sz="1400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입력합니다</a:t>
            </a:r>
            <a:r>
              <a:rPr lang="en-US" altLang="ko-KR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ko-KR" altLang="en-US" sz="1400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0687278" y="6659199"/>
            <a:ext cx="2201242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제목을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ko-KR" altLang="en-US" sz="2000" b="1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04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163104" y="1600607"/>
            <a:ext cx="5354903" cy="692291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36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월 </a:t>
            </a:r>
            <a:r>
              <a:rPr lang="en-US" altLang="ko-KR" sz="36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ko-KR" altLang="en-US" sz="36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회 지점 </a:t>
            </a:r>
            <a:r>
              <a:rPr lang="ko-KR" altLang="en-US" sz="3600" b="1" spc="-3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라운딩</a:t>
            </a:r>
            <a:r>
              <a:rPr lang="ko-KR" altLang="en-US" sz="36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및 개선</a:t>
            </a:r>
            <a:endParaRPr lang="en-US" altLang="ko-KR" sz="3600" b="1" spc="-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547289" y="1183060"/>
            <a:ext cx="2586517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en-US" altLang="ko-KR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2022 </a:t>
            </a:r>
            <a:r>
              <a:rPr lang="ko-KR" altLang="en-US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선행지표 달성 현황</a:t>
            </a:r>
            <a:endParaRPr lang="en-US" altLang="ko-KR" sz="18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9" name="직사각형 108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110" name="직사각형 109"/>
          <p:cNvSpPr/>
          <p:nvPr/>
        </p:nvSpPr>
        <p:spPr>
          <a:xfrm rot="5400000">
            <a:off x="8412533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10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13681075" cy="103280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44571" y="369"/>
            <a:ext cx="3931758" cy="262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44571" y="2560527"/>
            <a:ext cx="3931758" cy="262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44571" y="5103483"/>
            <a:ext cx="3931758" cy="262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44571" y="7705225"/>
            <a:ext cx="3931758" cy="262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직사각형 15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 rot="5400000">
            <a:off x="8412533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551034" y="1600607"/>
            <a:ext cx="4579050" cy="692291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36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시장 조사 및 </a:t>
            </a:r>
            <a:r>
              <a:rPr lang="ko-KR" altLang="en-US" sz="3600" b="1" spc="-3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컨셉</a:t>
            </a:r>
            <a:r>
              <a:rPr lang="ko-KR" altLang="en-US" sz="36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설정</a:t>
            </a:r>
            <a:endParaRPr lang="en-US" altLang="ko-KR" sz="3600" b="1" spc="-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75959" y="1183060"/>
            <a:ext cx="2729183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상반기 프로젝트 진행과정</a:t>
            </a:r>
            <a:endParaRPr lang="en-US" altLang="ko-KR" sz="18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728192" y="3199284"/>
            <a:ext cx="2232025" cy="5688632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08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104456" y="3199284"/>
            <a:ext cx="6696521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99977" y="4331784"/>
            <a:ext cx="1944216" cy="2354285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 b="1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2400" b="1" spc="-300" dirty="0" smtClean="0">
                <a:solidFill>
                  <a:schemeClr val="bg1"/>
                </a:solidFill>
              </a:rPr>
              <a:t>. </a:t>
            </a:r>
            <a:r>
              <a:rPr lang="ko-KR" altLang="en-US" sz="2400" b="1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2400" b="1" spc="-300" dirty="0" smtClean="0">
                <a:solidFill>
                  <a:schemeClr val="bg1"/>
                </a:solidFill>
              </a:rPr>
              <a:t>. </a:t>
            </a:r>
            <a:r>
              <a:rPr lang="ko-KR" altLang="en-US" sz="2400" b="1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2400" b="1" spc="-300" dirty="0" smtClean="0">
                <a:solidFill>
                  <a:schemeClr val="bg1"/>
                </a:solidFill>
              </a:rPr>
              <a:t>.</a:t>
            </a:r>
            <a:endParaRPr lang="ko-KR" altLang="en-US" sz="2400" b="1" spc="-300" dirty="0">
              <a:solidFill>
                <a:schemeClr val="bg1"/>
              </a:solidFill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1943993" y="3991372"/>
            <a:ext cx="1800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타원 29"/>
          <p:cNvSpPr/>
          <p:nvPr/>
        </p:nvSpPr>
        <p:spPr>
          <a:xfrm>
            <a:off x="4392265" y="4423420"/>
            <a:ext cx="443443" cy="443443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4475668" y="4469125"/>
            <a:ext cx="273016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800" b="1" dirty="0" smtClean="0">
                <a:solidFill>
                  <a:schemeClr val="bg1"/>
                </a:solidFill>
              </a:rPr>
              <a:t>1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cxnSp>
        <p:nvCxnSpPr>
          <p:cNvPr id="32" name="직선 연결선 31"/>
          <p:cNvCxnSpPr/>
          <p:nvPr/>
        </p:nvCxnSpPr>
        <p:spPr>
          <a:xfrm>
            <a:off x="4392265" y="3991372"/>
            <a:ext cx="612068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896321" y="4384513"/>
            <a:ext cx="5489049" cy="83099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타원 33"/>
          <p:cNvSpPr/>
          <p:nvPr/>
        </p:nvSpPr>
        <p:spPr>
          <a:xfrm>
            <a:off x="4392265" y="5614455"/>
            <a:ext cx="443443" cy="443443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4475668" y="5660160"/>
            <a:ext cx="273016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800" b="1" dirty="0" smtClean="0">
                <a:solidFill>
                  <a:schemeClr val="bg1"/>
                </a:solidFill>
              </a:rPr>
              <a:t>2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96321" y="5575548"/>
            <a:ext cx="5489049" cy="584773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타원 36"/>
          <p:cNvSpPr/>
          <p:nvPr/>
        </p:nvSpPr>
        <p:spPr>
          <a:xfrm>
            <a:off x="4392265" y="6570013"/>
            <a:ext cx="443443" cy="443443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4475668" y="6615718"/>
            <a:ext cx="273016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800" b="1" dirty="0" smtClean="0">
                <a:solidFill>
                  <a:schemeClr val="bg1"/>
                </a:solidFill>
              </a:rPr>
              <a:t>3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96321" y="6531106"/>
            <a:ext cx="5489049" cy="83099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타원 39"/>
          <p:cNvSpPr/>
          <p:nvPr/>
        </p:nvSpPr>
        <p:spPr>
          <a:xfrm>
            <a:off x="4392265" y="7702687"/>
            <a:ext cx="443443" cy="443443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4475668" y="7748392"/>
            <a:ext cx="273016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800" b="1" dirty="0" smtClean="0">
                <a:solidFill>
                  <a:schemeClr val="bg1"/>
                </a:solidFill>
              </a:rPr>
              <a:t>4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96321" y="7663780"/>
            <a:ext cx="5489049" cy="584773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03816" y="3575581"/>
            <a:ext cx="5489049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accent6">
                    <a:lumMod val="75000"/>
                  </a:schemeClr>
                </a:solidFill>
              </a:rPr>
              <a:t>내용을 입력합니다</a:t>
            </a:r>
            <a:r>
              <a:rPr lang="en-US" altLang="ko-KR" sz="1600" spc="-15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855544" y="3575581"/>
            <a:ext cx="1888649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1600" spc="-150" dirty="0" smtClean="0">
                <a:solidFill>
                  <a:schemeClr val="bg1"/>
                </a:solidFill>
              </a:rPr>
              <a:t>.</a:t>
            </a:r>
            <a:endParaRPr lang="ko-KR" altLang="en-US" sz="1600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8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13681075" cy="103280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cxnSp>
        <p:nvCxnSpPr>
          <p:cNvPr id="13" name="직선 연결선 12"/>
          <p:cNvCxnSpPr>
            <a:stCxn id="56" idx="3"/>
            <a:endCxn id="69" idx="1"/>
          </p:cNvCxnSpPr>
          <p:nvPr/>
        </p:nvCxnSpPr>
        <p:spPr>
          <a:xfrm>
            <a:off x="5067175" y="7663780"/>
            <a:ext cx="407399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직사각형 73"/>
          <p:cNvSpPr/>
          <p:nvPr/>
        </p:nvSpPr>
        <p:spPr>
          <a:xfrm>
            <a:off x="5436070" y="8833892"/>
            <a:ext cx="3375521" cy="10081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44571" y="369"/>
            <a:ext cx="3931758" cy="262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직사각형 15"/>
          <p:cNvSpPr/>
          <p:nvPr/>
        </p:nvSpPr>
        <p:spPr>
          <a:xfrm rot="5400000">
            <a:off x="5024871" y="-5024873"/>
            <a:ext cx="3631332" cy="1368107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035952" y="1600607"/>
            <a:ext cx="3609233" cy="692291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3600" b="1" spc="-300" dirty="0" smtClean="0">
                <a:solidFill>
                  <a:schemeClr val="bg1"/>
                </a:solidFill>
              </a:rPr>
              <a:t>일정 별 진행 과정</a:t>
            </a:r>
            <a:endParaRPr lang="en-US" altLang="ko-KR" sz="3600" b="1" spc="-300" dirty="0" smtClean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75959" y="1183060"/>
            <a:ext cx="2729183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smtClean="0">
                <a:solidFill>
                  <a:schemeClr val="bg1"/>
                </a:solidFill>
              </a:rPr>
              <a:t>상반기 프로젝트 진행과정</a:t>
            </a:r>
            <a:endParaRPr lang="en-US" altLang="ko-KR" sz="1800" spc="-15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1825" y="4893374"/>
            <a:ext cx="619632" cy="5537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5418087" y="2839244"/>
            <a:ext cx="3375521" cy="201622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489872" y="3541340"/>
            <a:ext cx="3015704" cy="876957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489872" y="2977832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</a:rPr>
              <a:t>04.01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9153648" y="2839244"/>
            <a:ext cx="3375521" cy="201622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225433" y="3541340"/>
            <a:ext cx="3015704" cy="384515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입력합니다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25433" y="2977832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</a:rPr>
              <a:t>04.08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5407991" y="4999484"/>
            <a:ext cx="3403600" cy="70209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79776" y="5082554"/>
            <a:ext cx="2952328" cy="433759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bg1"/>
                </a:solidFill>
              </a:rPr>
              <a:t>. </a:t>
            </a:r>
            <a:endParaRPr lang="ko-KR" altLang="en-US" sz="1600" spc="-300" dirty="0">
              <a:solidFill>
                <a:schemeClr val="bg1"/>
              </a:solidFill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1668864" y="2839244"/>
            <a:ext cx="3375521" cy="201622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740649" y="3541340"/>
            <a:ext cx="3015704" cy="63073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740649" y="2977832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</a:rPr>
              <a:t>03.26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" name="직선 연결선 2"/>
          <p:cNvCxnSpPr>
            <a:stCxn id="53" idx="2"/>
            <a:endCxn id="56" idx="0"/>
          </p:cNvCxnSpPr>
          <p:nvPr/>
        </p:nvCxnSpPr>
        <p:spPr>
          <a:xfrm rot="5400000">
            <a:off x="6210312" y="2024571"/>
            <a:ext cx="1800200" cy="7461994"/>
          </a:xfrm>
          <a:prstGeom prst="bentConnector3">
            <a:avLst>
              <a:gd name="adj1" fmla="val 71164"/>
            </a:avLst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직사각형 55"/>
          <p:cNvSpPr/>
          <p:nvPr/>
        </p:nvSpPr>
        <p:spPr>
          <a:xfrm>
            <a:off x="1691654" y="6655668"/>
            <a:ext cx="3375521" cy="201622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763439" y="7357764"/>
            <a:ext cx="3015704" cy="876957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763439" y="6794256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</a:rPr>
              <a:t>04.15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436070" y="6655668"/>
            <a:ext cx="3375521" cy="201622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507855" y="7357764"/>
            <a:ext cx="3015704" cy="384515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입력합니다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507855" y="6794256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</a:rPr>
              <a:t>04.30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479776" y="8916962"/>
            <a:ext cx="2952328" cy="700050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ko-KR" altLang="en-US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ko-KR" altLang="en-US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sz="1600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9141171" y="6655668"/>
            <a:ext cx="3375521" cy="201622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212956" y="7357764"/>
            <a:ext cx="3015704" cy="876957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bg1"/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bg1"/>
                </a:solidFill>
              </a:rPr>
              <a:t>.. </a:t>
            </a:r>
            <a:r>
              <a:rPr lang="ko-KR" altLang="en-US" sz="1600" spc="-150" dirty="0">
                <a:solidFill>
                  <a:schemeClr val="bg1"/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bg1"/>
                </a:solidFill>
              </a:rPr>
              <a:t>.. </a:t>
            </a:r>
            <a:endParaRPr lang="ko-KR" altLang="en-US" sz="1600" spc="-15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212956" y="6794256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</a:rPr>
              <a:t>05.03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668864" y="8833892"/>
            <a:ext cx="3403600" cy="9901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740649" y="8916962"/>
            <a:ext cx="2952328" cy="729224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bg1"/>
                </a:solidFill>
              </a:rPr>
              <a:t>.  </a:t>
            </a:r>
            <a:r>
              <a:rPr lang="ko-KR" altLang="en-US" sz="1600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bg1"/>
                </a:solidFill>
              </a:rPr>
              <a:t>.  </a:t>
            </a:r>
            <a:r>
              <a:rPr lang="ko-KR" altLang="en-US" sz="1600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bg1"/>
                </a:solidFill>
              </a:rPr>
              <a:t>.</a:t>
            </a:r>
            <a:endParaRPr lang="ko-KR" altLang="en-US" sz="1600" spc="-300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365mc\Desktop\새 폴더 (3)\스티커_운동지방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4949" y="8043556"/>
            <a:ext cx="2308439" cy="199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64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직사각형 47"/>
          <p:cNvSpPr/>
          <p:nvPr/>
        </p:nvSpPr>
        <p:spPr>
          <a:xfrm rot="5400000">
            <a:off x="1676498" y="-1676501"/>
            <a:ext cx="10328077" cy="1368107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cxnSp>
        <p:nvCxnSpPr>
          <p:cNvPr id="64" name="직선 연결선 63"/>
          <p:cNvCxnSpPr/>
          <p:nvPr/>
        </p:nvCxnSpPr>
        <p:spPr>
          <a:xfrm>
            <a:off x="3472243" y="4165723"/>
            <a:ext cx="1116846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736185" y="1600607"/>
            <a:ext cx="4208756" cy="692291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3600" b="1" spc="-300" dirty="0" smtClean="0">
                <a:solidFill>
                  <a:schemeClr val="bg1"/>
                </a:solidFill>
              </a:rPr>
              <a:t>소제목을 입력합니다</a:t>
            </a:r>
            <a:endParaRPr lang="en-US" altLang="ko-KR" sz="3600" b="1" spc="-300" dirty="0" smtClean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8817" y="1183060"/>
            <a:ext cx="2243474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err="1" smtClean="0">
                <a:solidFill>
                  <a:schemeClr val="bg1"/>
                </a:solidFill>
              </a:rPr>
              <a:t>중제목을</a:t>
            </a:r>
            <a:r>
              <a:rPr lang="ko-KR" altLang="en-US" sz="1800" spc="-150" dirty="0" smtClean="0">
                <a:solidFill>
                  <a:schemeClr val="bg1"/>
                </a:solidFill>
              </a:rPr>
              <a:t> 입력합니다</a:t>
            </a:r>
            <a:endParaRPr lang="en-US" altLang="ko-KR" sz="1800" spc="-15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bg1"/>
                </a:solidFill>
              </a:rPr>
              <a:t>20</a:t>
            </a:r>
            <a:endParaRPr lang="ko-KR" altLang="en-US" sz="1800" b="1" u="sng" spc="300" dirty="0">
              <a:solidFill>
                <a:schemeClr val="bg1"/>
              </a:solidFill>
            </a:endParaRPr>
          </a:p>
        </p:txBody>
      </p:sp>
      <p:sp>
        <p:nvSpPr>
          <p:cNvPr id="50" name="타원 49">
            <a:extLst>
              <a:ext uri="{FF2B5EF4-FFF2-40B4-BE49-F238E27FC236}">
                <a16:creationId xmlns="" xmlns:a16="http://schemas.microsoft.com/office/drawing/2014/main" id="{18454DF2-8F0F-8640-B6BD-9F83A8A83DEE}"/>
              </a:ext>
            </a:extLst>
          </p:cNvPr>
          <p:cNvSpPr/>
          <p:nvPr/>
        </p:nvSpPr>
        <p:spPr>
          <a:xfrm>
            <a:off x="1756855" y="3302344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 dirty="0">
              <a:solidFill>
                <a:schemeClr val="tx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7A50B357-2365-FE4E-A340-D447700AEC45}"/>
              </a:ext>
            </a:extLst>
          </p:cNvPr>
          <p:cNvSpPr txBox="1"/>
          <p:nvPr/>
        </p:nvSpPr>
        <p:spPr>
          <a:xfrm>
            <a:off x="2037585" y="3862767"/>
            <a:ext cx="1153928" cy="276997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ED7D31"/>
                </a:solidFill>
                <a:latin typeface="+mj-ea"/>
                <a:ea typeface="+mj-ea"/>
              </a:rPr>
              <a:t>STEP 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49D5AE19-0BAF-6F49-B33C-A58A8589BB5D}"/>
              </a:ext>
            </a:extLst>
          </p:cNvPr>
          <p:cNvSpPr txBox="1"/>
          <p:nvPr/>
        </p:nvSpPr>
        <p:spPr>
          <a:xfrm>
            <a:off x="2037585" y="4106337"/>
            <a:ext cx="115392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6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58" name="타원 57">
            <a:extLst>
              <a:ext uri="{FF2B5EF4-FFF2-40B4-BE49-F238E27FC236}">
                <a16:creationId xmlns="" xmlns:a16="http://schemas.microsoft.com/office/drawing/2014/main" id="{99999A10-1A86-7F41-8438-688F20B664A2}"/>
              </a:ext>
            </a:extLst>
          </p:cNvPr>
          <p:cNvSpPr/>
          <p:nvPr/>
        </p:nvSpPr>
        <p:spPr>
          <a:xfrm>
            <a:off x="7429405" y="3302350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 dirty="0">
              <a:solidFill>
                <a:srgbClr val="D18357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DB820A03-8109-1342-B157-E0AD556CEF46}"/>
              </a:ext>
            </a:extLst>
          </p:cNvPr>
          <p:cNvSpPr txBox="1"/>
          <p:nvPr/>
        </p:nvSpPr>
        <p:spPr>
          <a:xfrm>
            <a:off x="7710135" y="3862773"/>
            <a:ext cx="1153928" cy="276997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ED7D31"/>
                </a:solidFill>
                <a:latin typeface="+mj-ea"/>
                <a:ea typeface="+mj-ea"/>
              </a:rPr>
              <a:t>STEP 3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26D2CD22-1138-FD4A-9124-3114700FDEC5}"/>
              </a:ext>
            </a:extLst>
          </p:cNvPr>
          <p:cNvSpPr txBox="1"/>
          <p:nvPr/>
        </p:nvSpPr>
        <p:spPr>
          <a:xfrm>
            <a:off x="7710135" y="4106343"/>
            <a:ext cx="115392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6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99860" y="5476528"/>
            <a:ext cx="1772383" cy="4001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2000" b="1" spc="-150" smtClean="0">
                <a:solidFill>
                  <a:schemeClr val="bg1"/>
                </a:solidFill>
              </a:rPr>
              <a:t>추가 내용</a:t>
            </a:r>
            <a:endParaRPr lang="ko-KR" altLang="en-US" sz="2000" b="1" spc="-15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846957" y="6008638"/>
            <a:ext cx="2066142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400" b="1" spc="-150" dirty="0" smtClean="0">
                <a:solidFill>
                  <a:schemeClr val="bg1"/>
                </a:solidFill>
              </a:rPr>
              <a:t>기타 사항을 입력합니다</a:t>
            </a:r>
            <a:r>
              <a:rPr lang="en-US" altLang="ko-KR" sz="1400" b="1" spc="-150" dirty="0">
                <a:solidFill>
                  <a:schemeClr val="bg1"/>
                </a:solidFill>
              </a:rPr>
              <a:t>. </a:t>
            </a:r>
            <a:endParaRPr lang="ko-KR" altLang="en-US" sz="1400" b="1" spc="-150" dirty="0">
              <a:solidFill>
                <a:schemeClr val="bg1"/>
              </a:solidFill>
            </a:endParaRPr>
          </a:p>
        </p:txBody>
      </p:sp>
      <p:cxnSp>
        <p:nvCxnSpPr>
          <p:cNvPr id="65" name="직선 연결선 64"/>
          <p:cNvCxnSpPr/>
          <p:nvPr/>
        </p:nvCxnSpPr>
        <p:spPr>
          <a:xfrm>
            <a:off x="6312559" y="4165723"/>
            <a:ext cx="1116846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1756855" y="5933580"/>
            <a:ext cx="2273811" cy="44711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1699861" y="7375748"/>
            <a:ext cx="10469268" cy="1923601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</a:t>
            </a:r>
            <a:endParaRPr lang="en-US" altLang="ko-KR" sz="1700" spc="-150" dirty="0" smtClean="0">
              <a:solidFill>
                <a:schemeClr val="bg1"/>
              </a:solidFill>
            </a:endParaRPr>
          </a:p>
          <a:p>
            <a:r>
              <a:rPr lang="ko-KR" altLang="en-US" sz="1700" spc="-150" dirty="0" smtClean="0">
                <a:solidFill>
                  <a:schemeClr val="bg1"/>
                </a:solidFill>
              </a:rPr>
              <a:t>상세한 </a:t>
            </a:r>
            <a:r>
              <a:rPr lang="ko-KR" altLang="en-US" sz="1700" spc="-150" dirty="0">
                <a:solidFill>
                  <a:schemeClr val="bg1"/>
                </a:solidFill>
              </a:rPr>
              <a:t>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 smtClean="0">
                <a:solidFill>
                  <a:schemeClr val="bg1"/>
                </a:solidFill>
              </a:rPr>
              <a:t>.</a:t>
            </a:r>
          </a:p>
          <a:p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</a:t>
            </a:r>
            <a:endParaRPr lang="en-US" altLang="ko-KR" sz="1700" spc="-150" dirty="0">
              <a:solidFill>
                <a:schemeClr val="bg1"/>
              </a:solidFill>
            </a:endParaRPr>
          </a:p>
          <a:p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endParaRPr lang="ko-KR" altLang="en-US" sz="1700" spc="-150" dirty="0">
              <a:solidFill>
                <a:schemeClr val="bg1"/>
              </a:solidFill>
            </a:endParaRPr>
          </a:p>
          <a:p>
            <a:endParaRPr lang="en-US" altLang="ko-KR" sz="1700" spc="-150" dirty="0" smtClean="0">
              <a:solidFill>
                <a:schemeClr val="bg1"/>
              </a:solidFill>
            </a:endParaRPr>
          </a:p>
          <a:p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</a:t>
            </a:r>
            <a:endParaRPr lang="en-US" altLang="ko-KR" sz="1700" spc="-150" dirty="0">
              <a:solidFill>
                <a:schemeClr val="bg1"/>
              </a:solidFill>
            </a:endParaRPr>
          </a:p>
          <a:p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 smtClean="0">
                <a:solidFill>
                  <a:schemeClr val="bg1"/>
                </a:solidFill>
              </a:rPr>
              <a:t>.</a:t>
            </a:r>
            <a:endParaRPr lang="ko-KR" altLang="en-US" sz="1700" spc="-150" dirty="0">
              <a:solidFill>
                <a:schemeClr val="bg1"/>
              </a:solidFill>
            </a:endParaRPr>
          </a:p>
        </p:txBody>
      </p:sp>
      <p:sp>
        <p:nvSpPr>
          <p:cNvPr id="6" name="타원 5"/>
          <p:cNvSpPr/>
          <p:nvPr/>
        </p:nvSpPr>
        <p:spPr>
          <a:xfrm>
            <a:off x="1817682" y="5300572"/>
            <a:ext cx="90102" cy="9010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TextBox 69"/>
          <p:cNvSpPr txBox="1"/>
          <p:nvPr/>
        </p:nvSpPr>
        <p:spPr>
          <a:xfrm>
            <a:off x="7429405" y="5476528"/>
            <a:ext cx="1772383" cy="4001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2000" b="1" spc="-150" smtClean="0">
                <a:solidFill>
                  <a:schemeClr val="bg1"/>
                </a:solidFill>
              </a:rPr>
              <a:t>추가 내용</a:t>
            </a:r>
            <a:endParaRPr lang="ko-KR" altLang="en-US" sz="2000" b="1" spc="-15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576502" y="6008638"/>
            <a:ext cx="2066142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400" b="1" spc="-150" dirty="0" smtClean="0">
                <a:solidFill>
                  <a:schemeClr val="bg1"/>
                </a:solidFill>
              </a:rPr>
              <a:t>기타 사항을 입력합니다</a:t>
            </a:r>
            <a:r>
              <a:rPr lang="en-US" altLang="ko-KR" sz="1400" b="1" spc="-150" dirty="0">
                <a:solidFill>
                  <a:schemeClr val="bg1"/>
                </a:solidFill>
              </a:rPr>
              <a:t>. </a:t>
            </a:r>
            <a:endParaRPr lang="ko-KR" altLang="en-US" sz="1400" b="1" spc="-150" dirty="0">
              <a:solidFill>
                <a:schemeClr val="bg1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7486400" y="5933580"/>
            <a:ext cx="2954537" cy="44711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타원 72"/>
          <p:cNvSpPr/>
          <p:nvPr/>
        </p:nvSpPr>
        <p:spPr>
          <a:xfrm>
            <a:off x="7547227" y="5300572"/>
            <a:ext cx="90102" cy="9010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/>
          <p:cNvSpPr txBox="1"/>
          <p:nvPr/>
        </p:nvSpPr>
        <p:spPr>
          <a:xfrm>
            <a:off x="7576502" y="6586710"/>
            <a:ext cx="2066142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400" b="1" spc="-150" dirty="0" smtClean="0">
                <a:solidFill>
                  <a:schemeClr val="bg1"/>
                </a:solidFill>
              </a:rPr>
              <a:t>기타 사항을 입력합니다</a:t>
            </a:r>
            <a:r>
              <a:rPr lang="en-US" altLang="ko-KR" sz="1400" b="1" spc="-150" dirty="0">
                <a:solidFill>
                  <a:schemeClr val="bg1"/>
                </a:solidFill>
              </a:rPr>
              <a:t>. </a:t>
            </a:r>
            <a:endParaRPr lang="ko-KR" altLang="en-US" sz="1400" b="1" spc="-150" dirty="0">
              <a:solidFill>
                <a:schemeClr val="bg1"/>
              </a:solidFill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7486400" y="6511652"/>
            <a:ext cx="2273811" cy="44711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타원 75">
            <a:extLst>
              <a:ext uri="{FF2B5EF4-FFF2-40B4-BE49-F238E27FC236}">
                <a16:creationId xmlns="" xmlns:a16="http://schemas.microsoft.com/office/drawing/2014/main" id="{99999A10-1A86-7F41-8438-688F20B664A2}"/>
              </a:ext>
            </a:extLst>
          </p:cNvPr>
          <p:cNvSpPr/>
          <p:nvPr/>
        </p:nvSpPr>
        <p:spPr>
          <a:xfrm>
            <a:off x="4597171" y="3302350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 dirty="0">
              <a:solidFill>
                <a:srgbClr val="D18357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DB820A03-8109-1342-B157-E0AD556CEF46}"/>
              </a:ext>
            </a:extLst>
          </p:cNvPr>
          <p:cNvSpPr txBox="1"/>
          <p:nvPr/>
        </p:nvSpPr>
        <p:spPr>
          <a:xfrm>
            <a:off x="4877901" y="3862773"/>
            <a:ext cx="1153928" cy="276997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ED7D31"/>
                </a:solidFill>
                <a:latin typeface="+mj-ea"/>
                <a:ea typeface="+mj-ea"/>
              </a:rPr>
              <a:t>STEP </a:t>
            </a:r>
            <a:r>
              <a:rPr lang="en-US" altLang="ko-KR" sz="1200" b="1" dirty="0" smtClean="0">
                <a:solidFill>
                  <a:srgbClr val="ED7D31"/>
                </a:solidFill>
                <a:latin typeface="+mj-ea"/>
                <a:ea typeface="+mj-ea"/>
              </a:rPr>
              <a:t>2</a:t>
            </a:r>
            <a:endParaRPr lang="en-US" altLang="ko-KR" sz="12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26D2CD22-1138-FD4A-9124-3114700FDEC5}"/>
              </a:ext>
            </a:extLst>
          </p:cNvPr>
          <p:cNvSpPr txBox="1"/>
          <p:nvPr/>
        </p:nvSpPr>
        <p:spPr>
          <a:xfrm>
            <a:off x="4877901" y="4106343"/>
            <a:ext cx="115392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6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79" name="타원 78">
            <a:extLst>
              <a:ext uri="{FF2B5EF4-FFF2-40B4-BE49-F238E27FC236}">
                <a16:creationId xmlns="" xmlns:a16="http://schemas.microsoft.com/office/drawing/2014/main" id="{99999A10-1A86-7F41-8438-688F20B664A2}"/>
              </a:ext>
            </a:extLst>
          </p:cNvPr>
          <p:cNvSpPr/>
          <p:nvPr/>
        </p:nvSpPr>
        <p:spPr>
          <a:xfrm>
            <a:off x="10224913" y="3302350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 dirty="0">
              <a:solidFill>
                <a:srgbClr val="D18357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="" xmlns:a16="http://schemas.microsoft.com/office/drawing/2014/main" id="{DB820A03-8109-1342-B157-E0AD556CEF46}"/>
              </a:ext>
            </a:extLst>
          </p:cNvPr>
          <p:cNvSpPr txBox="1"/>
          <p:nvPr/>
        </p:nvSpPr>
        <p:spPr>
          <a:xfrm>
            <a:off x="10505643" y="3862773"/>
            <a:ext cx="1153928" cy="276997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ED7D31"/>
                </a:solidFill>
                <a:latin typeface="+mj-ea"/>
                <a:ea typeface="+mj-ea"/>
              </a:rPr>
              <a:t>STEP </a:t>
            </a:r>
            <a:r>
              <a:rPr lang="en-US" altLang="ko-KR" sz="1200" b="1" dirty="0" smtClean="0">
                <a:solidFill>
                  <a:srgbClr val="ED7D31"/>
                </a:solidFill>
                <a:latin typeface="+mj-ea"/>
                <a:ea typeface="+mj-ea"/>
              </a:rPr>
              <a:t>4</a:t>
            </a:r>
            <a:endParaRPr lang="en-US" altLang="ko-KR" sz="12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="" xmlns:a16="http://schemas.microsoft.com/office/drawing/2014/main" id="{26D2CD22-1138-FD4A-9124-3114700FDEC5}"/>
              </a:ext>
            </a:extLst>
          </p:cNvPr>
          <p:cNvSpPr txBox="1"/>
          <p:nvPr/>
        </p:nvSpPr>
        <p:spPr>
          <a:xfrm>
            <a:off x="10505643" y="4106343"/>
            <a:ext cx="115392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6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cxnSp>
        <p:nvCxnSpPr>
          <p:cNvPr id="82" name="직선 연결선 81"/>
          <p:cNvCxnSpPr/>
          <p:nvPr/>
        </p:nvCxnSpPr>
        <p:spPr>
          <a:xfrm>
            <a:off x="9108067" y="4165723"/>
            <a:ext cx="1116846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68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 rot="5400000">
            <a:off x="8412533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736185" y="1600607"/>
            <a:ext cx="4208756" cy="692291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36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소제목을 입력합니다</a:t>
            </a:r>
            <a:endParaRPr lang="en-US" altLang="ko-KR" sz="3600" b="1" spc="-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8817" y="1183060"/>
            <a:ext cx="2243474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중제목을</a:t>
            </a:r>
            <a:r>
              <a:rPr lang="ko-KR" altLang="en-US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입력합니다</a:t>
            </a:r>
            <a:endParaRPr lang="en-US" altLang="ko-KR" sz="18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26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9189" y="3635668"/>
            <a:ext cx="4852253" cy="323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6876" y="3635668"/>
            <a:ext cx="4852253" cy="323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772260" y="6991661"/>
            <a:ext cx="4989182" cy="63073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72260" y="3055268"/>
            <a:ext cx="2799681" cy="504484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200" b="1" spc="-150" dirty="0" smtClean="0">
                <a:solidFill>
                  <a:schemeClr val="accent6">
                    <a:lumMod val="75000"/>
                  </a:schemeClr>
                </a:solidFill>
              </a:rPr>
              <a:t>1. </a:t>
            </a:r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사진 제목 입력</a:t>
            </a:r>
            <a:endParaRPr lang="ko-KR" altLang="en-US" sz="2200" b="1" spc="-1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79947" y="6991661"/>
            <a:ext cx="4989182" cy="63073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81491" y="3055268"/>
            <a:ext cx="2799681" cy="544559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200" b="1" spc="-150" dirty="0" smtClean="0">
                <a:solidFill>
                  <a:schemeClr val="accent6">
                    <a:lumMod val="75000"/>
                  </a:schemeClr>
                </a:solidFill>
              </a:rPr>
              <a:t>2. </a:t>
            </a:r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사진 제목 입력</a:t>
            </a:r>
            <a:endParaRPr lang="ko-KR" altLang="en-US" sz="2200" b="1" spc="-1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1439937" y="7951812"/>
            <a:ext cx="11161240" cy="1368152"/>
          </a:xfrm>
          <a:prstGeom prst="roundRect">
            <a:avLst>
              <a:gd name="adj" fmla="val 50000"/>
            </a:avLst>
          </a:prstGeom>
          <a:solidFill>
            <a:srgbClr val="FCD5B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28467" y="8266557"/>
            <a:ext cx="10240662" cy="707884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</a:t>
            </a:r>
            <a:r>
              <a:rPr lang="ko-KR" altLang="en-US" sz="2000" b="1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ko-KR" altLang="en-US" sz="2000" b="1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54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13681075" cy="103280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53" name="모서리가 둥근 직사각형 52"/>
          <p:cNvSpPr/>
          <p:nvPr/>
        </p:nvSpPr>
        <p:spPr>
          <a:xfrm>
            <a:off x="1639841" y="3008374"/>
            <a:ext cx="10385272" cy="5591510"/>
          </a:xfrm>
          <a:prstGeom prst="roundRect">
            <a:avLst>
              <a:gd name="adj" fmla="val 9117"/>
            </a:avLst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 rot="5400000">
            <a:off x="8412533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736185" y="1600607"/>
            <a:ext cx="4208756" cy="692291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36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소제목을 입력합니다</a:t>
            </a:r>
            <a:endParaRPr lang="en-US" altLang="ko-KR" sz="3600" b="1" spc="-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8817" y="1183060"/>
            <a:ext cx="2243474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중제목을</a:t>
            </a:r>
            <a:r>
              <a:rPr lang="ko-KR" altLang="en-US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입력합니다</a:t>
            </a:r>
            <a:endParaRPr lang="en-US" altLang="ko-KR" sz="18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22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48" name="차트 47">
            <a:extLst>
              <a:ext uri="{FF2B5EF4-FFF2-40B4-BE49-F238E27FC236}">
                <a16:creationId xmlns="" xmlns:a16="http://schemas.microsoft.com/office/drawing/2014/main" id="{1444E0E1-335B-A54D-AB77-9422FB246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3042567"/>
              </p:ext>
            </p:extLst>
          </p:nvPr>
        </p:nvGraphicFramePr>
        <p:xfrm>
          <a:off x="2537130" y="3780075"/>
          <a:ext cx="8606866" cy="4506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9" name="그룹 1011"/>
          <p:cNvGrpSpPr/>
          <p:nvPr/>
        </p:nvGrpSpPr>
        <p:grpSpPr>
          <a:xfrm rot="20343815">
            <a:off x="5256566" y="4966864"/>
            <a:ext cx="1316159" cy="708398"/>
            <a:chOff x="4932382" y="5795122"/>
            <a:chExt cx="1894950" cy="1019922"/>
          </a:xfrm>
        </p:grpSpPr>
        <p:pic>
          <p:nvPicPr>
            <p:cNvPr id="50" name="Object 4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-600000">
              <a:off x="4932382" y="5795122"/>
              <a:ext cx="1894950" cy="1019922"/>
            </a:xfrm>
            <a:prstGeom prst="rect">
              <a:avLst/>
            </a:prstGeom>
          </p:spPr>
        </p:pic>
      </p:grpSp>
      <p:pic>
        <p:nvPicPr>
          <p:cNvPr id="51" name="Object 4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00570" y="3382376"/>
            <a:ext cx="1394945" cy="35568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3651041" y="4613179"/>
            <a:ext cx="2033630" cy="707884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r"/>
            <a:r>
              <a:rPr lang="ko-KR" altLang="en-US" sz="2000" b="1" spc="-150" dirty="0" err="1">
                <a:solidFill>
                  <a:srgbClr val="0070C0"/>
                </a:solidFill>
              </a:rPr>
              <a:t>매출상승율</a:t>
            </a:r>
            <a:r>
              <a:rPr lang="en-US" altLang="ko-KR" sz="2000" b="1" spc="-150" dirty="0">
                <a:solidFill>
                  <a:srgbClr val="0070C0"/>
                </a:solidFill>
              </a:rPr>
              <a:t/>
            </a:r>
            <a:br>
              <a:rPr lang="en-US" altLang="ko-KR" sz="2000" b="1" spc="-150" dirty="0">
                <a:solidFill>
                  <a:srgbClr val="0070C0"/>
                </a:solidFill>
              </a:rPr>
            </a:br>
            <a:r>
              <a:rPr lang="en-US" altLang="ko-KR" sz="2000" b="1" spc="-150" dirty="0">
                <a:solidFill>
                  <a:srgbClr val="0070C0"/>
                </a:solidFill>
              </a:rPr>
              <a:t>+45%</a:t>
            </a:r>
            <a:endParaRPr lang="ko-KR" altLang="en-US" sz="2000" b="1" spc="-150" dirty="0">
              <a:solidFill>
                <a:srgbClr val="0070C0"/>
              </a:solidFill>
            </a:endParaRPr>
          </a:p>
        </p:txBody>
      </p:sp>
      <p:pic>
        <p:nvPicPr>
          <p:cNvPr id="54" name="Picture 2" descr="C:\Users\365mc\Desktop\새 폴더 (3)\스티커_반짝지방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2905" y="7663780"/>
            <a:ext cx="308059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2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13681075" cy="103280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53" name="모서리가 둥근 직사각형 52"/>
          <p:cNvSpPr/>
          <p:nvPr/>
        </p:nvSpPr>
        <p:spPr>
          <a:xfrm>
            <a:off x="1639841" y="3008374"/>
            <a:ext cx="10385272" cy="5591510"/>
          </a:xfrm>
          <a:prstGeom prst="roundRect">
            <a:avLst>
              <a:gd name="adj" fmla="val 9117"/>
            </a:avLst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 rot="5400000">
            <a:off x="8412533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736185" y="1600607"/>
            <a:ext cx="4208756" cy="692291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36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소제목을 입력합니다</a:t>
            </a:r>
            <a:endParaRPr lang="en-US" altLang="ko-KR" sz="3600" b="1" spc="-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8817" y="1183060"/>
            <a:ext cx="2243474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중제목을</a:t>
            </a:r>
            <a:r>
              <a:rPr lang="ko-KR" altLang="en-US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입력합니다</a:t>
            </a:r>
            <a:endParaRPr lang="en-US" altLang="ko-KR" sz="18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22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48" name="차트 47">
            <a:extLst>
              <a:ext uri="{FF2B5EF4-FFF2-40B4-BE49-F238E27FC236}">
                <a16:creationId xmlns="" xmlns:a16="http://schemas.microsoft.com/office/drawing/2014/main" id="{1444E0E1-335B-A54D-AB77-9422FB246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7739578"/>
              </p:ext>
            </p:extLst>
          </p:nvPr>
        </p:nvGraphicFramePr>
        <p:xfrm>
          <a:off x="2537130" y="3780075"/>
          <a:ext cx="8606866" cy="4506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9" name="그룹 1011"/>
          <p:cNvGrpSpPr/>
          <p:nvPr/>
        </p:nvGrpSpPr>
        <p:grpSpPr>
          <a:xfrm rot="20343815">
            <a:off x="5256566" y="4966864"/>
            <a:ext cx="1316159" cy="708398"/>
            <a:chOff x="4932382" y="5795122"/>
            <a:chExt cx="1894950" cy="1019922"/>
          </a:xfrm>
        </p:grpSpPr>
        <p:pic>
          <p:nvPicPr>
            <p:cNvPr id="50" name="Object 4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-600000">
              <a:off x="4932382" y="5795122"/>
              <a:ext cx="1894950" cy="1019922"/>
            </a:xfrm>
            <a:prstGeom prst="rect">
              <a:avLst/>
            </a:prstGeom>
          </p:spPr>
        </p:pic>
      </p:grpSp>
      <p:pic>
        <p:nvPicPr>
          <p:cNvPr id="51" name="Object 4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00570" y="3382376"/>
            <a:ext cx="1394945" cy="35568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3651041" y="4613179"/>
            <a:ext cx="2033630" cy="707884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r"/>
            <a:r>
              <a:rPr lang="ko-KR" altLang="en-US" sz="2000" b="1" spc="-150" dirty="0" err="1">
                <a:solidFill>
                  <a:srgbClr val="0070C0"/>
                </a:solidFill>
              </a:rPr>
              <a:t>매출상승율</a:t>
            </a:r>
            <a:r>
              <a:rPr lang="en-US" altLang="ko-KR" sz="2000" b="1" spc="-150" dirty="0">
                <a:solidFill>
                  <a:srgbClr val="0070C0"/>
                </a:solidFill>
              </a:rPr>
              <a:t/>
            </a:r>
            <a:br>
              <a:rPr lang="en-US" altLang="ko-KR" sz="2000" b="1" spc="-150" dirty="0">
                <a:solidFill>
                  <a:srgbClr val="0070C0"/>
                </a:solidFill>
              </a:rPr>
            </a:br>
            <a:r>
              <a:rPr lang="en-US" altLang="ko-KR" sz="2000" b="1" spc="-150" dirty="0">
                <a:solidFill>
                  <a:srgbClr val="0070C0"/>
                </a:solidFill>
              </a:rPr>
              <a:t>+45%</a:t>
            </a:r>
            <a:endParaRPr lang="ko-KR" altLang="en-US" sz="2000" b="1" spc="-150" dirty="0">
              <a:solidFill>
                <a:srgbClr val="0070C0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-8061" y="-41076"/>
            <a:ext cx="13689136" cy="10369152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2578408" y="4135388"/>
            <a:ext cx="8524258" cy="1994752"/>
          </a:xfrm>
          <a:prstGeom prst="roundRect">
            <a:avLst>
              <a:gd name="adj" fmla="val 50000"/>
            </a:avLst>
          </a:prstGeom>
          <a:solidFill>
            <a:srgbClr val="F8F8F8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5391" y="4648119"/>
            <a:ext cx="6310292" cy="969290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5400" b="1" spc="-300" dirty="0" smtClean="0">
                <a:solidFill>
                  <a:schemeClr val="accent6">
                    <a:lumMod val="75000"/>
                  </a:schemeClr>
                </a:solidFill>
              </a:rPr>
              <a:t>연간 최대 매출 달성</a:t>
            </a:r>
            <a:r>
              <a:rPr lang="en-US" altLang="ko-KR" sz="5400" b="1" spc="-300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ko-KR" altLang="en-US" sz="5400" b="1" spc="-3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365mc\Desktop\새 폴더 (3)\스티커_축하지방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420" y="4678943"/>
            <a:ext cx="3576189" cy="309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26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508</Words>
  <Application>Microsoft Office PowerPoint</Application>
  <PresentationFormat>사용자 지정</PresentationFormat>
  <Paragraphs>142</Paragraphs>
  <Slides>10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32</cp:revision>
  <dcterms:created xsi:type="dcterms:W3CDTF">2022-01-03T10:30:23Z</dcterms:created>
  <dcterms:modified xsi:type="dcterms:W3CDTF">2022-04-07T09:28:40Z</dcterms:modified>
</cp:coreProperties>
</file>