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9" r:id="rId3"/>
    <p:sldId id="273" r:id="rId4"/>
    <p:sldId id="274" r:id="rId5"/>
    <p:sldId id="263" r:id="rId6"/>
    <p:sldId id="275" r:id="rId7"/>
    <p:sldId id="276" r:id="rId8"/>
    <p:sldId id="277" r:id="rId9"/>
    <p:sldId id="278" r:id="rId10"/>
    <p:sldId id="279" r:id="rId11"/>
    <p:sldId id="281" r:id="rId12"/>
    <p:sldId id="280" r:id="rId13"/>
    <p:sldId id="282" r:id="rId14"/>
    <p:sldId id="283" r:id="rId15"/>
    <p:sldId id="284" r:id="rId16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7D31"/>
    <a:srgbClr val="F9AD6F"/>
    <a:srgbClr val="F799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740" autoAdjust="0"/>
    <p:restoredTop sz="94660"/>
  </p:normalViewPr>
  <p:slideViewPr>
    <p:cSldViewPr>
      <p:cViewPr>
        <p:scale>
          <a:sx n="75" d="100"/>
          <a:sy n="75" d="100"/>
        </p:scale>
        <p:origin x="-3144" y="-8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계열 1</c:v>
                </c:pt>
              </c:strCache>
            </c:strRef>
          </c:tx>
          <c:spPr>
            <a:solidFill>
              <a:srgbClr val="FF865B">
                <a:alpha val="89804"/>
              </a:srgbClr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내용</c:v>
                </c:pt>
                <c:pt idx="1">
                  <c:v>내용</c:v>
                </c:pt>
                <c:pt idx="2">
                  <c:v>내용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B910-8F46-8AE2-DA6BEEC4FCE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계열 2</c:v>
                </c:pt>
              </c:strCache>
            </c:strRef>
          </c:tx>
          <c:spPr>
            <a:solidFill>
              <a:srgbClr val="F5AA13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내용</c:v>
                </c:pt>
                <c:pt idx="1">
                  <c:v>내용</c:v>
                </c:pt>
                <c:pt idx="2">
                  <c:v>내용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811-5340-B6A7-CDE784426547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계열 3</c:v>
                </c:pt>
              </c:strCache>
            </c:strRef>
          </c:tx>
          <c:spPr>
            <a:solidFill>
              <a:srgbClr val="FF4402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내용</c:v>
                </c:pt>
                <c:pt idx="1">
                  <c:v>내용</c:v>
                </c:pt>
                <c:pt idx="2">
                  <c:v>내용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5811-5340-B6A7-CDE78442654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0"/>
        <c:overlap val="-25"/>
        <c:axId val="286777344"/>
        <c:axId val="286779648"/>
      </c:barChart>
      <c:catAx>
        <c:axId val="28677734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sz="1000" b="0" i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" pitchFamily="50" charset="-127"/>
                <a:ea typeface="나눔스퀘어" pitchFamily="50" charset="-127"/>
              </a:defRPr>
            </a:pPr>
            <a:endParaRPr lang="ko-KR"/>
          </a:p>
        </c:txPr>
        <c:crossAx val="286779648"/>
        <c:crosses val="autoZero"/>
        <c:auto val="1"/>
        <c:lblAlgn val="ctr"/>
        <c:lblOffset val="100"/>
        <c:noMultiLvlLbl val="0"/>
      </c:catAx>
      <c:valAx>
        <c:axId val="286779648"/>
        <c:scaling>
          <c:orientation val="minMax"/>
        </c:scaling>
        <c:delete val="0"/>
        <c:axPos val="l"/>
        <c:majorGridlines>
          <c:spPr>
            <a:ln w="3175">
              <a:solidFill>
                <a:srgbClr val="BBC0C7"/>
              </a:solidFill>
            </a:ln>
          </c:spPr>
        </c:majorGridlines>
        <c:numFmt formatCode="General" sourceLinked="1"/>
        <c:majorTickMark val="none"/>
        <c:minorTickMark val="none"/>
        <c:tickLblPos val="nextTo"/>
        <c:spPr>
          <a:ln>
            <a:noFill/>
          </a:ln>
        </c:spPr>
        <c:txPr>
          <a:bodyPr/>
          <a:lstStyle/>
          <a:p>
            <a:pPr>
              <a:defRPr sz="900" b="0" i="0" spc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" pitchFamily="50" charset="-127"/>
                <a:ea typeface="나눔스퀘어" pitchFamily="50" charset="-127"/>
              </a:defRPr>
            </a:pPr>
            <a:endParaRPr lang="ko-KR"/>
          </a:p>
        </c:txPr>
        <c:crossAx val="286777344"/>
        <c:crosses val="autoZero"/>
        <c:crossBetween val="between"/>
        <c:majorUnit val="1"/>
      </c:valAx>
      <c:spPr>
        <a:ln w="6350">
          <a:noFill/>
        </a:ln>
      </c:spPr>
    </c:plotArea>
    <c:legend>
      <c:legendPos val="b"/>
      <c:layout>
        <c:manualLayout>
          <c:xMode val="edge"/>
          <c:yMode val="edge"/>
          <c:x val="0.36296290182758112"/>
          <c:y val="0.91718725931504275"/>
          <c:w val="0.27407419634483782"/>
          <c:h val="7.8931218199022463E-2"/>
        </c:manualLayout>
      </c:layout>
      <c:overlay val="0"/>
      <c:txPr>
        <a:bodyPr/>
        <a:lstStyle/>
        <a:p>
          <a:pPr>
            <a:defRPr sz="1000" b="0" i="0">
              <a:solidFill>
                <a:schemeClr val="tx1">
                  <a:lumMod val="65000"/>
                  <a:lumOff val="35000"/>
                </a:schemeClr>
              </a:solidFill>
              <a:latin typeface="나눔스퀘어" pitchFamily="50" charset="-127"/>
              <a:ea typeface="나눔스퀘어" pitchFamily="50" charset="-127"/>
            </a:defRPr>
          </a:pPr>
          <a:endParaRPr lang="ko-KR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ko-KR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400A40-5BDD-42E7-B21E-F1B39DB0324C}" type="datetimeFigureOut">
              <a:rPr lang="ko-KR" altLang="en-US" smtClean="0"/>
              <a:t>2021-11-01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3DAB8C-3068-43E0-B5BC-C50C401A27B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525760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A51D67-0C14-4576-BCC5-A508196B7BB5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A51D67-0C14-4576-BCC5-A508196B7BB5}" type="slidenum">
              <a:rPr lang="ko-KR" altLang="en-US" smtClean="0"/>
              <a:pPr/>
              <a:t>12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5892002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A51D67-0C14-4576-BCC5-A508196B7BB5}" type="slidenum">
              <a:rPr lang="ko-KR" altLang="en-US" smtClean="0"/>
              <a:pPr/>
              <a:t>13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5892002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A51D67-0C14-4576-BCC5-A508196B7BB5}" type="slidenum">
              <a:rPr lang="ko-KR" altLang="en-US" smtClean="0"/>
              <a:pPr/>
              <a:t>14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589200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A51D67-0C14-4576-BCC5-A508196B7BB5}" type="slidenum">
              <a:rPr lang="ko-KR" altLang="en-US" smtClean="0"/>
              <a:pPr/>
              <a:t>3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A51D67-0C14-4576-BCC5-A508196B7BB5}" type="slidenum">
              <a:rPr lang="ko-KR" altLang="en-US" smtClean="0"/>
              <a:pPr/>
              <a:t>4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A51D67-0C14-4576-BCC5-A508196B7BB5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589200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A51D67-0C14-4576-BCC5-A508196B7BB5}" type="slidenum">
              <a:rPr lang="ko-KR" altLang="en-US" smtClean="0"/>
              <a:pPr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589200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A51D67-0C14-4576-BCC5-A508196B7BB5}" type="slidenum">
              <a:rPr lang="ko-KR" altLang="en-US" smtClean="0"/>
              <a:pPr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589200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A51D67-0C14-4576-BCC5-A508196B7BB5}" type="slidenum">
              <a:rPr lang="ko-KR" altLang="en-US" smtClean="0"/>
              <a:pPr/>
              <a:t>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589200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A51D67-0C14-4576-BCC5-A508196B7BB5}" type="slidenum">
              <a:rPr lang="ko-KR" altLang="en-US" smtClean="0"/>
              <a:pPr/>
              <a:t>10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5892002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A51D67-0C14-4576-BCC5-A508196B7BB5}" type="slidenum">
              <a:rPr lang="ko-KR" altLang="en-US" smtClean="0"/>
              <a:pPr/>
              <a:t>11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589200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C5090-A0CC-461E-B924-4C138A8F7126}" type="datetimeFigureOut">
              <a:rPr lang="ko-KR" altLang="en-US" smtClean="0"/>
              <a:t>2021-11-01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4C61D-CCAC-4481-8B26-67F934FB62E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521525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C5090-A0CC-461E-B924-4C138A8F7126}" type="datetimeFigureOut">
              <a:rPr lang="ko-KR" altLang="en-US" smtClean="0"/>
              <a:t>2021-11-01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4C61D-CCAC-4481-8B26-67F934FB62E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090513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C5090-A0CC-461E-B924-4C138A8F7126}" type="datetimeFigureOut">
              <a:rPr lang="ko-KR" altLang="en-US" smtClean="0"/>
              <a:t>2021-11-01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4C61D-CCAC-4481-8B26-67F934FB62E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79197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C5090-A0CC-461E-B924-4C138A8F7126}" type="datetimeFigureOut">
              <a:rPr lang="ko-KR" altLang="en-US" smtClean="0"/>
              <a:t>2021-11-01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4C61D-CCAC-4481-8B26-67F934FB62E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280278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C5090-A0CC-461E-B924-4C138A8F7126}" type="datetimeFigureOut">
              <a:rPr lang="ko-KR" altLang="en-US" smtClean="0"/>
              <a:t>2021-11-01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4C61D-CCAC-4481-8B26-67F934FB62E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287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C5090-A0CC-461E-B924-4C138A8F7126}" type="datetimeFigureOut">
              <a:rPr lang="ko-KR" altLang="en-US" smtClean="0"/>
              <a:t>2021-11-01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4C61D-CCAC-4481-8B26-67F934FB62E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479886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C5090-A0CC-461E-B924-4C138A8F7126}" type="datetimeFigureOut">
              <a:rPr lang="ko-KR" altLang="en-US" smtClean="0"/>
              <a:t>2021-11-01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4C61D-CCAC-4481-8B26-67F934FB62E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188963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C5090-A0CC-461E-B924-4C138A8F7126}" type="datetimeFigureOut">
              <a:rPr lang="ko-KR" altLang="en-US" smtClean="0"/>
              <a:t>2021-11-01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4C61D-CCAC-4481-8B26-67F934FB62E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716020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C5090-A0CC-461E-B924-4C138A8F7126}" type="datetimeFigureOut">
              <a:rPr lang="ko-KR" altLang="en-US" smtClean="0"/>
              <a:t>2021-11-01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4C61D-CCAC-4481-8B26-67F934FB62E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465827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C5090-A0CC-461E-B924-4C138A8F7126}" type="datetimeFigureOut">
              <a:rPr lang="ko-KR" altLang="en-US" smtClean="0"/>
              <a:t>2021-11-01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4C61D-CCAC-4481-8B26-67F934FB62E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655102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C5090-A0CC-461E-B924-4C138A8F7126}" type="datetimeFigureOut">
              <a:rPr lang="ko-KR" altLang="en-US" smtClean="0"/>
              <a:t>2021-11-01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4C61D-CCAC-4481-8B26-67F934FB62E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57450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AC5090-A0CC-461E-B924-4C138A8F7126}" type="datetimeFigureOut">
              <a:rPr lang="ko-KR" altLang="en-US" smtClean="0"/>
              <a:t>2021-11-01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B4C61D-CCAC-4481-8B26-67F934FB62E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976757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g"/><Relationship Id="rId5" Type="http://schemas.openxmlformats.org/officeDocument/2006/relationships/image" Target="../media/image4.jpeg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6.jpe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2.png"/><Relationship Id="rId10" Type="http://schemas.openxmlformats.org/officeDocument/2006/relationships/image" Target="../media/image11.jpeg"/><Relationship Id="rId4" Type="http://schemas.openxmlformats.org/officeDocument/2006/relationships/image" Target="../media/image3.png"/><Relationship Id="rId9" Type="http://schemas.openxmlformats.org/officeDocument/2006/relationships/image" Target="../media/image10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7D3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4806" y="3429433"/>
            <a:ext cx="4594389" cy="344173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166061" y="2555990"/>
            <a:ext cx="500347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600" b="1" dirty="0" smtClean="0">
                <a:solidFill>
                  <a:schemeClr val="bg1"/>
                </a:solidFill>
                <a:latin typeface="+mj-lt"/>
                <a:ea typeface="맑은 고딕" pitchFamily="50" charset="-127"/>
              </a:rPr>
              <a:t>Subtitle</a:t>
            </a:r>
            <a:endParaRPr lang="ko-KR" altLang="en-US" sz="1600" b="1" dirty="0" smtClean="0">
              <a:solidFill>
                <a:schemeClr val="bg1"/>
              </a:solidFill>
              <a:latin typeface="+mj-lt"/>
              <a:ea typeface="맑은 고딕" pitchFamily="50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835696" y="2813880"/>
            <a:ext cx="5664200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5400" b="1" dirty="0" smtClean="0">
                <a:solidFill>
                  <a:schemeClr val="bg1"/>
                </a:solidFill>
                <a:latin typeface="+mj-lt"/>
                <a:ea typeface="맑은 고딕" pitchFamily="50" charset="-127"/>
              </a:rPr>
              <a:t>MAIN TITLE</a:t>
            </a:r>
            <a:endParaRPr lang="ko-KR" altLang="en-US" sz="5400" b="1" dirty="0" smtClean="0">
              <a:solidFill>
                <a:schemeClr val="bg1"/>
              </a:solidFill>
              <a:latin typeface="+mj-lt"/>
              <a:ea typeface="맑은 고딕" pitchFamily="50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04248" y="6525344"/>
            <a:ext cx="217153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altLang="ko-KR" sz="1400" dirty="0" smtClean="0">
                <a:solidFill>
                  <a:schemeClr val="bg1"/>
                </a:solidFill>
                <a:latin typeface="+mj-lt"/>
                <a:ea typeface="맑은 고딕" pitchFamily="50" charset="-127"/>
              </a:rPr>
              <a:t>2021-11-01</a:t>
            </a:r>
            <a:endParaRPr lang="ko-KR" altLang="en-US" sz="1400" dirty="0" smtClean="0">
              <a:solidFill>
                <a:schemeClr val="bg1"/>
              </a:solidFill>
              <a:latin typeface="+mj-lt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898359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63455" y="621268"/>
            <a:ext cx="158417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 spc="-3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맑은 고딕" pitchFamily="50" charset="-127"/>
                <a:ea typeface="맑은 고딕" pitchFamily="50" charset="-127"/>
              </a:rPr>
              <a:t>1-4 </a:t>
            </a:r>
            <a:r>
              <a:rPr lang="ko-KR" altLang="en-US" sz="800" spc="-3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맑은 고딕" pitchFamily="50" charset="-127"/>
                <a:ea typeface="맑은 고딕" pitchFamily="50" charset="-127"/>
              </a:rPr>
              <a:t>페이지 제목</a:t>
            </a:r>
            <a:endParaRPr lang="en-US" altLang="ko-KR" sz="800" spc="-30" dirty="0">
              <a:solidFill>
                <a:schemeClr val="tx1">
                  <a:lumMod val="95000"/>
                  <a:lumOff val="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1" name="제목 1"/>
          <p:cNvSpPr>
            <a:spLocks noGrp="1"/>
          </p:cNvSpPr>
          <p:nvPr>
            <p:ph type="title"/>
          </p:nvPr>
        </p:nvSpPr>
        <p:spPr>
          <a:xfrm>
            <a:off x="256544" y="1196752"/>
            <a:ext cx="6995120" cy="580928"/>
          </a:xfrm>
        </p:spPr>
        <p:txBody>
          <a:bodyPr>
            <a:noAutofit/>
          </a:bodyPr>
          <a:lstStyle/>
          <a:p>
            <a:pPr algn="l"/>
            <a:r>
              <a:rPr lang="ko-KR" altLang="en-US" sz="4000" b="1" spc="-150" dirty="0" smtClean="0">
                <a:solidFill>
                  <a:srgbClr val="ED7D31"/>
                </a:solidFill>
                <a:latin typeface="맑은 고딕" pitchFamily="50" charset="-127"/>
                <a:ea typeface="맑은 고딕" pitchFamily="50" charset="-127"/>
              </a:rPr>
              <a:t>도형</a:t>
            </a:r>
            <a:endParaRPr lang="ko-KR" altLang="en-US" sz="4000" b="1" spc="-150" dirty="0">
              <a:solidFill>
                <a:srgbClr val="ED7D3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4" name="Picture 2" descr="D:\★-data\로고\1_365mc로고\365mc로고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6237312"/>
            <a:ext cx="936104" cy="442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그림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5407" y="-236845"/>
            <a:ext cx="1433097" cy="1073557"/>
          </a:xfrm>
          <a:prstGeom prst="rect">
            <a:avLst/>
          </a:prstGeom>
        </p:spPr>
      </p:pic>
      <p:cxnSp>
        <p:nvCxnSpPr>
          <p:cNvPr id="17" name="직선 연결선 16"/>
          <p:cNvCxnSpPr/>
          <p:nvPr/>
        </p:nvCxnSpPr>
        <p:spPr>
          <a:xfrm>
            <a:off x="364803" y="836712"/>
            <a:ext cx="8406000" cy="0"/>
          </a:xfrm>
          <a:prstGeom prst="line">
            <a:avLst/>
          </a:prstGeom>
          <a:ln w="12700">
            <a:solidFill>
              <a:srgbClr val="ED7D3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텍스트 개체 틀 5"/>
          <p:cNvSpPr txBox="1">
            <a:spLocks/>
          </p:cNvSpPr>
          <p:nvPr/>
        </p:nvSpPr>
        <p:spPr>
          <a:xfrm>
            <a:off x="282307" y="2204864"/>
            <a:ext cx="2021442" cy="221599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ko-KR" altLang="en-US" sz="1400" dirty="0" smtClean="0">
                <a:latin typeface="+mj-lt"/>
              </a:rPr>
              <a:t>총 </a:t>
            </a:r>
            <a:r>
              <a:rPr lang="ko-KR" altLang="en-US" sz="1400" b="1" dirty="0" smtClean="0">
                <a:latin typeface="+mj-lt"/>
              </a:rPr>
              <a:t>비만진료</a:t>
            </a:r>
            <a:r>
              <a:rPr lang="ko-KR" altLang="en-US" sz="1400" dirty="0" smtClean="0">
                <a:latin typeface="+mj-lt"/>
              </a:rPr>
              <a:t>건수</a:t>
            </a:r>
            <a:endParaRPr lang="ko-KR" altLang="en-US" sz="1400" dirty="0">
              <a:latin typeface="+mj-lt"/>
            </a:endParaRPr>
          </a:p>
        </p:txBody>
      </p:sp>
      <p:sp>
        <p:nvSpPr>
          <p:cNvPr id="13" name="내용 개체 틀 2"/>
          <p:cNvSpPr txBox="1">
            <a:spLocks/>
          </p:cNvSpPr>
          <p:nvPr/>
        </p:nvSpPr>
        <p:spPr>
          <a:xfrm>
            <a:off x="2303749" y="2234083"/>
            <a:ext cx="6687852" cy="7787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ko-KR" altLang="en-US" sz="1200" dirty="0" smtClean="0">
                <a:solidFill>
                  <a:srgbClr val="3D3C3E"/>
                </a:solidFill>
              </a:rPr>
              <a:t>상세 내용을 입력합니다</a:t>
            </a:r>
            <a:r>
              <a:rPr lang="en-US" altLang="ko-KR" sz="1200" dirty="0" smtClean="0">
                <a:solidFill>
                  <a:srgbClr val="3D3C3E"/>
                </a:solidFill>
              </a:rPr>
              <a:t>.</a:t>
            </a:r>
          </a:p>
          <a:p>
            <a:pPr marL="0" indent="0">
              <a:buNone/>
            </a:pPr>
            <a:r>
              <a:rPr lang="ko-KR" altLang="en-US" sz="1200" dirty="0">
                <a:solidFill>
                  <a:srgbClr val="3D3C3E"/>
                </a:solidFill>
                <a:latin typeface="맑은 고딕" pitchFamily="50" charset="-127"/>
                <a:ea typeface="맑은 고딕" pitchFamily="50" charset="-127"/>
              </a:rPr>
              <a:t>비만 하나만</a:t>
            </a:r>
            <a:r>
              <a:rPr lang="en-US" altLang="ko-KR" sz="1200" dirty="0">
                <a:solidFill>
                  <a:srgbClr val="3D3C3E"/>
                </a:solidFill>
                <a:latin typeface="맑은 고딕" pitchFamily="50" charset="-127"/>
                <a:ea typeface="맑은 고딕" pitchFamily="50" charset="-127"/>
              </a:rPr>
              <a:t>! 18</a:t>
            </a:r>
            <a:r>
              <a:rPr lang="ko-KR" altLang="en-US" sz="1200" dirty="0">
                <a:solidFill>
                  <a:srgbClr val="3D3C3E"/>
                </a:solidFill>
                <a:latin typeface="맑은 고딕" pitchFamily="50" charset="-127"/>
                <a:ea typeface="맑은 고딕" pitchFamily="50" charset="-127"/>
              </a:rPr>
              <a:t>년 비만 치료 한 길</a:t>
            </a:r>
            <a:r>
              <a:rPr lang="en-US" altLang="ko-KR" sz="1200" dirty="0">
                <a:solidFill>
                  <a:srgbClr val="3D3C3E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</a:p>
          <a:p>
            <a:pPr marL="0" indent="0">
              <a:buNone/>
            </a:pPr>
            <a:r>
              <a:rPr lang="en-US" altLang="ko-KR" sz="1200" dirty="0">
                <a:solidFill>
                  <a:srgbClr val="3D3C3E"/>
                </a:solidFill>
                <a:latin typeface="맑은 고딕" pitchFamily="50" charset="-127"/>
                <a:ea typeface="맑은 고딕" pitchFamily="50" charset="-127"/>
              </a:rPr>
              <a:t>365mc</a:t>
            </a:r>
            <a:r>
              <a:rPr lang="ko-KR" altLang="en-US" sz="1200" dirty="0">
                <a:solidFill>
                  <a:srgbClr val="3D3C3E"/>
                </a:solidFill>
                <a:latin typeface="맑은 고딕" pitchFamily="50" charset="-127"/>
                <a:ea typeface="맑은 고딕" pitchFamily="50" charset="-127"/>
              </a:rPr>
              <a:t>의 도약은 계속됩니다</a:t>
            </a:r>
            <a:r>
              <a:rPr lang="en-US" altLang="ko-KR" sz="1200" dirty="0" smtClean="0">
                <a:solidFill>
                  <a:srgbClr val="3D3C3E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r>
              <a:rPr lang="en-US" altLang="ko-KR" sz="1200" dirty="0" smtClean="0">
                <a:solidFill>
                  <a:srgbClr val="3D3C3E"/>
                </a:solidFill>
              </a:rPr>
              <a:t> </a:t>
            </a:r>
            <a:endParaRPr lang="ko-KR" altLang="en-US" sz="1200" dirty="0">
              <a:solidFill>
                <a:srgbClr val="3D3C3E"/>
              </a:solidFill>
            </a:endParaRPr>
          </a:p>
        </p:txBody>
      </p:sp>
      <p:grpSp>
        <p:nvGrpSpPr>
          <p:cNvPr id="11" name="그룹 10">
            <a:extLst>
              <a:ext uri="{FF2B5EF4-FFF2-40B4-BE49-F238E27FC236}">
                <a16:creationId xmlns="" xmlns:a16="http://schemas.microsoft.com/office/drawing/2014/main" id="{85D8385C-7DBD-EA4F-98AF-52E79F53192D}"/>
              </a:ext>
            </a:extLst>
          </p:cNvPr>
          <p:cNvGrpSpPr/>
          <p:nvPr/>
        </p:nvGrpSpPr>
        <p:grpSpPr>
          <a:xfrm>
            <a:off x="4554327" y="4716718"/>
            <a:ext cx="1175242" cy="555846"/>
            <a:chOff x="2501338" y="4753514"/>
            <a:chExt cx="1175242" cy="555846"/>
          </a:xfrm>
        </p:grpSpPr>
        <p:sp>
          <p:nvSpPr>
            <p:cNvPr id="12" name="TextBox 11">
              <a:extLst>
                <a:ext uri="{FF2B5EF4-FFF2-40B4-BE49-F238E27FC236}">
                  <a16:creationId xmlns="" xmlns:a16="http://schemas.microsoft.com/office/drawing/2014/main" id="{44E607FF-85C9-9B4A-B91A-44271BBFD603}"/>
                </a:ext>
              </a:extLst>
            </p:cNvPr>
            <p:cNvSpPr txBox="1"/>
            <p:nvPr/>
          </p:nvSpPr>
          <p:spPr>
            <a:xfrm>
              <a:off x="2501338" y="4753514"/>
              <a:ext cx="117524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100" spc="-100" dirty="0">
                  <a:gradFill>
                    <a:gsLst>
                      <a:gs pos="0">
                        <a:schemeClr val="bg1"/>
                      </a:gs>
                      <a:gs pos="100000">
                        <a:schemeClr val="bg1"/>
                      </a:gs>
                    </a:gsLst>
                    <a:path path="circle">
                      <a:fillToRect l="100000" t="100000"/>
                    </a:path>
                  </a:gradFill>
                  <a:latin typeface="Noto Sans KR Medium" panose="020B0500000000000000" pitchFamily="34" charset="-128"/>
                  <a:ea typeface="Noto Sans KR Medium" panose="020B0500000000000000" pitchFamily="34" charset="-128"/>
                </a:rPr>
                <a:t>STEP 1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="" xmlns:a16="http://schemas.microsoft.com/office/drawing/2014/main" id="{C213478E-5DC7-6F46-BA38-8C30A85215AB}"/>
                </a:ext>
              </a:extLst>
            </p:cNvPr>
            <p:cNvSpPr txBox="1"/>
            <p:nvPr/>
          </p:nvSpPr>
          <p:spPr>
            <a:xfrm>
              <a:off x="2501338" y="5001583"/>
              <a:ext cx="117524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1400" spc="-100" dirty="0">
                  <a:gradFill>
                    <a:gsLst>
                      <a:gs pos="0">
                        <a:schemeClr val="bg1"/>
                      </a:gs>
                      <a:gs pos="100000">
                        <a:schemeClr val="bg1"/>
                      </a:gs>
                    </a:gsLst>
                    <a:path path="circle">
                      <a:fillToRect l="100000" t="100000"/>
                    </a:path>
                  </a:gradFill>
                  <a:latin typeface="Noto Sans KR Medium" panose="020B0500000000000000" pitchFamily="34" charset="-128"/>
                  <a:ea typeface="Noto Sans KR Medium" panose="020B0500000000000000" pitchFamily="34" charset="-128"/>
                </a:rPr>
                <a:t>내용 입력</a:t>
              </a:r>
              <a:endParaRPr lang="en-US" altLang="ko-KR" sz="1400" spc="-100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path path="circle">
                    <a:fillToRect l="100000" t="100000"/>
                  </a:path>
                </a:gradFill>
                <a:latin typeface="Noto Sans KR Medium" panose="020B0500000000000000" pitchFamily="34" charset="-128"/>
                <a:ea typeface="Noto Sans KR Medium" panose="020B0500000000000000" pitchFamily="34" charset="-128"/>
              </a:endParaRPr>
            </a:p>
          </p:txBody>
        </p:sp>
      </p:grpSp>
      <p:sp>
        <p:nvSpPr>
          <p:cNvPr id="18" name="타원 17">
            <a:extLst>
              <a:ext uri="{FF2B5EF4-FFF2-40B4-BE49-F238E27FC236}">
                <a16:creationId xmlns="" xmlns:a16="http://schemas.microsoft.com/office/drawing/2014/main" id="{18454DF2-8F0F-8640-B6BD-9F83A8A83DEE}"/>
              </a:ext>
            </a:extLst>
          </p:cNvPr>
          <p:cNvSpPr/>
          <p:nvPr/>
        </p:nvSpPr>
        <p:spPr>
          <a:xfrm>
            <a:off x="1640477" y="3547730"/>
            <a:ext cx="1715387" cy="1715386"/>
          </a:xfrm>
          <a:prstGeom prst="ellipse">
            <a:avLst/>
          </a:prstGeom>
          <a:solidFill>
            <a:srgbClr val="F9AD6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="" xmlns:a16="http://schemas.microsoft.com/office/drawing/2014/main" id="{7A50B357-2365-FE4E-A340-D447700AEC45}"/>
              </a:ext>
            </a:extLst>
          </p:cNvPr>
          <p:cNvSpPr txBox="1"/>
          <p:nvPr/>
        </p:nvSpPr>
        <p:spPr>
          <a:xfrm>
            <a:off x="1921207" y="4108153"/>
            <a:ext cx="115392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100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path path="circle">
                    <a:fillToRect l="100000" t="100000"/>
                  </a:path>
                </a:gradFill>
                <a:latin typeface="맑은 고딕" pitchFamily="50" charset="-127"/>
                <a:ea typeface="맑은 고딕" pitchFamily="50" charset="-127"/>
              </a:rPr>
              <a:t>STEP 1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="" xmlns:a16="http://schemas.microsoft.com/office/drawing/2014/main" id="{49D5AE19-0BAF-6F49-B33C-A58A8589BB5D}"/>
              </a:ext>
            </a:extLst>
          </p:cNvPr>
          <p:cNvSpPr txBox="1"/>
          <p:nvPr/>
        </p:nvSpPr>
        <p:spPr>
          <a:xfrm>
            <a:off x="1921207" y="4351723"/>
            <a:ext cx="11539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400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path path="circle">
                    <a:fillToRect l="100000" t="100000"/>
                  </a:path>
                </a:gradFill>
                <a:latin typeface="맑은 고딕" pitchFamily="50" charset="-127"/>
                <a:ea typeface="맑은 고딕" pitchFamily="50" charset="-127"/>
              </a:rPr>
              <a:t>내용 입력</a:t>
            </a:r>
            <a:endParaRPr lang="en-US" altLang="ko-KR" sz="1400" dirty="0">
              <a:gradFill>
                <a:gsLst>
                  <a:gs pos="0">
                    <a:schemeClr val="bg1"/>
                  </a:gs>
                  <a:gs pos="100000">
                    <a:schemeClr val="bg1"/>
                  </a:gs>
                </a:gsLst>
                <a:path path="circle">
                  <a:fillToRect l="100000" t="100000"/>
                </a:path>
              </a:gra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="" xmlns:a16="http://schemas.microsoft.com/office/drawing/2014/main" id="{D21B872D-35C6-C54F-941B-0FF9FFDF9B9D}"/>
              </a:ext>
            </a:extLst>
          </p:cNvPr>
          <p:cNvSpPr txBox="1"/>
          <p:nvPr/>
        </p:nvSpPr>
        <p:spPr>
          <a:xfrm>
            <a:off x="1669202" y="5383176"/>
            <a:ext cx="1657935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520"/>
              </a:lnSpc>
            </a:pPr>
            <a:r>
              <a:rPr lang="ko-KR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내용을 작성하세요</a:t>
            </a:r>
            <a:r>
              <a:rPr lang="en-US" altLang="ko-KR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algn="ctr">
              <a:lnSpc>
                <a:spcPts val="1520"/>
              </a:lnSpc>
            </a:pP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상세 내용을 </a:t>
            </a:r>
            <a:r>
              <a:rPr lang="ko-KR" altLang="en-US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입렵하세요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en-US" altLang="ko-KR" sz="1000" dirty="0">
              <a:solidFill>
                <a:schemeClr val="tx1">
                  <a:lumMod val="75000"/>
                  <a:lumOff val="2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22" name="직선 화살표 연결선 21">
            <a:extLst>
              <a:ext uri="{FF2B5EF4-FFF2-40B4-BE49-F238E27FC236}">
                <a16:creationId xmlns="" xmlns:a16="http://schemas.microsoft.com/office/drawing/2014/main" id="{CE9A0F13-B985-4949-BC6A-817950A08FA9}"/>
              </a:ext>
            </a:extLst>
          </p:cNvPr>
          <p:cNvCxnSpPr>
            <a:cxnSpLocks/>
          </p:cNvCxnSpPr>
          <p:nvPr/>
        </p:nvCxnSpPr>
        <p:spPr>
          <a:xfrm>
            <a:off x="3438776" y="4405429"/>
            <a:ext cx="239025" cy="1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직선 화살표 연결선 22">
            <a:extLst>
              <a:ext uri="{FF2B5EF4-FFF2-40B4-BE49-F238E27FC236}">
                <a16:creationId xmlns="" xmlns:a16="http://schemas.microsoft.com/office/drawing/2014/main" id="{770ED675-CE76-774B-976F-E78B3BB169E5}"/>
              </a:ext>
            </a:extLst>
          </p:cNvPr>
          <p:cNvCxnSpPr>
            <a:cxnSpLocks/>
          </p:cNvCxnSpPr>
          <p:nvPr/>
        </p:nvCxnSpPr>
        <p:spPr>
          <a:xfrm>
            <a:off x="5559012" y="4405429"/>
            <a:ext cx="239025" cy="1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타원 23">
            <a:extLst>
              <a:ext uri="{FF2B5EF4-FFF2-40B4-BE49-F238E27FC236}">
                <a16:creationId xmlns="" xmlns:a16="http://schemas.microsoft.com/office/drawing/2014/main" id="{3CE7BB03-D7A4-6748-8765-8FC0DD55D872}"/>
              </a:ext>
            </a:extLst>
          </p:cNvPr>
          <p:cNvSpPr/>
          <p:nvPr/>
        </p:nvSpPr>
        <p:spPr>
          <a:xfrm>
            <a:off x="3760713" y="3547736"/>
            <a:ext cx="1715387" cy="1715387"/>
          </a:xfrm>
          <a:prstGeom prst="ellipse">
            <a:avLst/>
          </a:prstGeom>
          <a:solidFill>
            <a:srgbClr val="F7994B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="" xmlns:a16="http://schemas.microsoft.com/office/drawing/2014/main" id="{D67A197E-9F99-754F-B7CB-7D2F80A607B2}"/>
              </a:ext>
            </a:extLst>
          </p:cNvPr>
          <p:cNvSpPr txBox="1"/>
          <p:nvPr/>
        </p:nvSpPr>
        <p:spPr>
          <a:xfrm>
            <a:off x="4041443" y="4108159"/>
            <a:ext cx="115392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100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path path="circle">
                    <a:fillToRect l="100000" t="100000"/>
                  </a:path>
                </a:gradFill>
                <a:latin typeface="맑은 고딕" pitchFamily="50" charset="-127"/>
                <a:ea typeface="맑은 고딕" pitchFamily="50" charset="-127"/>
              </a:rPr>
              <a:t>STEP 2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="" xmlns:a16="http://schemas.microsoft.com/office/drawing/2014/main" id="{E490E3C3-5D04-8541-AFF4-87BD1BA12D4A}"/>
              </a:ext>
            </a:extLst>
          </p:cNvPr>
          <p:cNvSpPr txBox="1"/>
          <p:nvPr/>
        </p:nvSpPr>
        <p:spPr>
          <a:xfrm>
            <a:off x="4041443" y="4351729"/>
            <a:ext cx="11539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400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path path="circle">
                    <a:fillToRect l="100000" t="100000"/>
                  </a:path>
                </a:gradFill>
                <a:latin typeface="맑은 고딕" pitchFamily="50" charset="-127"/>
                <a:ea typeface="맑은 고딕" pitchFamily="50" charset="-127"/>
              </a:rPr>
              <a:t>내용 입력</a:t>
            </a:r>
            <a:endParaRPr lang="en-US" altLang="ko-KR" sz="1400" dirty="0">
              <a:gradFill>
                <a:gsLst>
                  <a:gs pos="0">
                    <a:schemeClr val="bg1"/>
                  </a:gs>
                  <a:gs pos="100000">
                    <a:schemeClr val="bg1"/>
                  </a:gs>
                </a:gsLst>
                <a:path path="circle">
                  <a:fillToRect l="100000" t="100000"/>
                </a:path>
              </a:gra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="" xmlns:a16="http://schemas.microsoft.com/office/drawing/2014/main" id="{C55B1C2F-818C-5C43-8BC3-EEDD6EB13A0B}"/>
              </a:ext>
            </a:extLst>
          </p:cNvPr>
          <p:cNvSpPr txBox="1"/>
          <p:nvPr/>
        </p:nvSpPr>
        <p:spPr>
          <a:xfrm>
            <a:off x="3789438" y="5388540"/>
            <a:ext cx="1657935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520"/>
              </a:lnSpc>
            </a:pP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내용을 작성하세요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algn="ctr">
              <a:lnSpc>
                <a:spcPts val="1520"/>
              </a:lnSpc>
            </a:pP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상세 내용을 </a:t>
            </a:r>
            <a:r>
              <a:rPr lang="ko-KR" altLang="en-US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입렵하세요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en-US" altLang="ko-KR" sz="1000" dirty="0">
              <a:solidFill>
                <a:schemeClr val="tx1">
                  <a:lumMod val="75000"/>
                  <a:lumOff val="2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8" name="타원 27">
            <a:extLst>
              <a:ext uri="{FF2B5EF4-FFF2-40B4-BE49-F238E27FC236}">
                <a16:creationId xmlns="" xmlns:a16="http://schemas.microsoft.com/office/drawing/2014/main" id="{99999A10-1A86-7F41-8438-688F20B664A2}"/>
              </a:ext>
            </a:extLst>
          </p:cNvPr>
          <p:cNvSpPr/>
          <p:nvPr/>
        </p:nvSpPr>
        <p:spPr>
          <a:xfrm>
            <a:off x="5880949" y="3547736"/>
            <a:ext cx="1715387" cy="1715387"/>
          </a:xfrm>
          <a:prstGeom prst="ellipse">
            <a:avLst/>
          </a:prstGeom>
          <a:solidFill>
            <a:srgbClr val="ED7D3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rgbClr val="D18357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="" xmlns:a16="http://schemas.microsoft.com/office/drawing/2014/main" id="{DB820A03-8109-1342-B157-E0AD556CEF46}"/>
              </a:ext>
            </a:extLst>
          </p:cNvPr>
          <p:cNvSpPr txBox="1"/>
          <p:nvPr/>
        </p:nvSpPr>
        <p:spPr>
          <a:xfrm>
            <a:off x="6161679" y="4108159"/>
            <a:ext cx="115392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100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path path="circle">
                    <a:fillToRect l="100000" t="100000"/>
                  </a:path>
                </a:gradFill>
                <a:latin typeface="맑은 고딕" pitchFamily="50" charset="-127"/>
                <a:ea typeface="맑은 고딕" pitchFamily="50" charset="-127"/>
              </a:rPr>
              <a:t>STEP 3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="" xmlns:a16="http://schemas.microsoft.com/office/drawing/2014/main" id="{26D2CD22-1138-FD4A-9124-3114700FDEC5}"/>
              </a:ext>
            </a:extLst>
          </p:cNvPr>
          <p:cNvSpPr txBox="1"/>
          <p:nvPr/>
        </p:nvSpPr>
        <p:spPr>
          <a:xfrm>
            <a:off x="6161679" y="4351729"/>
            <a:ext cx="11539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400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path path="circle">
                    <a:fillToRect l="100000" t="100000"/>
                  </a:path>
                </a:gradFill>
                <a:latin typeface="맑은 고딕" pitchFamily="50" charset="-127"/>
                <a:ea typeface="맑은 고딕" pitchFamily="50" charset="-127"/>
              </a:rPr>
              <a:t>내용 입력</a:t>
            </a:r>
            <a:endParaRPr lang="en-US" altLang="ko-KR" sz="1400" dirty="0">
              <a:gradFill>
                <a:gsLst>
                  <a:gs pos="0">
                    <a:schemeClr val="bg1"/>
                  </a:gs>
                  <a:gs pos="100000">
                    <a:schemeClr val="bg1"/>
                  </a:gs>
                </a:gsLst>
                <a:path path="circle">
                  <a:fillToRect l="100000" t="100000"/>
                </a:path>
              </a:gra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="" xmlns:a16="http://schemas.microsoft.com/office/drawing/2014/main" id="{A7FA5026-B718-7149-8E3D-CFE1E48E5300}"/>
              </a:ext>
            </a:extLst>
          </p:cNvPr>
          <p:cNvSpPr txBox="1"/>
          <p:nvPr/>
        </p:nvSpPr>
        <p:spPr>
          <a:xfrm>
            <a:off x="5910785" y="5400218"/>
            <a:ext cx="1657935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520"/>
              </a:lnSpc>
            </a:pP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내용을 작성하세요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algn="ctr">
              <a:lnSpc>
                <a:spcPts val="1520"/>
              </a:lnSpc>
            </a:pP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상세 내용을 </a:t>
            </a:r>
            <a:r>
              <a:rPr lang="ko-KR" altLang="en-US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입렵하세요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en-US" altLang="ko-KR" sz="1000" dirty="0">
              <a:solidFill>
                <a:schemeClr val="tx1">
                  <a:lumMod val="75000"/>
                  <a:lumOff val="2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996349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63455" y="621268"/>
            <a:ext cx="158417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 spc="-3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맑은 고딕" pitchFamily="50" charset="-127"/>
                <a:ea typeface="맑은 고딕" pitchFamily="50" charset="-127"/>
              </a:rPr>
              <a:t>1-4 </a:t>
            </a:r>
            <a:r>
              <a:rPr lang="ko-KR" altLang="en-US" sz="800" spc="-3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맑은 고딕" pitchFamily="50" charset="-127"/>
                <a:ea typeface="맑은 고딕" pitchFamily="50" charset="-127"/>
              </a:rPr>
              <a:t>페이지 제목</a:t>
            </a:r>
            <a:endParaRPr lang="en-US" altLang="ko-KR" sz="800" spc="-30" dirty="0">
              <a:solidFill>
                <a:schemeClr val="tx1">
                  <a:lumMod val="95000"/>
                  <a:lumOff val="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1" name="제목 1"/>
          <p:cNvSpPr>
            <a:spLocks noGrp="1"/>
          </p:cNvSpPr>
          <p:nvPr>
            <p:ph type="title"/>
          </p:nvPr>
        </p:nvSpPr>
        <p:spPr>
          <a:xfrm>
            <a:off x="256544" y="1196752"/>
            <a:ext cx="6995120" cy="580928"/>
          </a:xfrm>
        </p:spPr>
        <p:txBody>
          <a:bodyPr>
            <a:noAutofit/>
          </a:bodyPr>
          <a:lstStyle/>
          <a:p>
            <a:pPr algn="l"/>
            <a:r>
              <a:rPr lang="ko-KR" altLang="en-US" sz="4000" b="1" spc="-150" dirty="0" smtClean="0">
                <a:solidFill>
                  <a:srgbClr val="ED7D31"/>
                </a:solidFill>
                <a:latin typeface="맑은 고딕" pitchFamily="50" charset="-127"/>
                <a:ea typeface="맑은 고딕" pitchFamily="50" charset="-127"/>
              </a:rPr>
              <a:t>도형</a:t>
            </a:r>
            <a:endParaRPr lang="ko-KR" altLang="en-US" sz="4000" b="1" spc="-150" dirty="0">
              <a:solidFill>
                <a:srgbClr val="ED7D3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4" name="Picture 2" descr="D:\★-data\로고\1_365mc로고\365mc로고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6237312"/>
            <a:ext cx="936104" cy="442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그림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5407" y="-236845"/>
            <a:ext cx="1433097" cy="1073557"/>
          </a:xfrm>
          <a:prstGeom prst="rect">
            <a:avLst/>
          </a:prstGeom>
        </p:spPr>
      </p:pic>
      <p:cxnSp>
        <p:nvCxnSpPr>
          <p:cNvPr id="17" name="직선 연결선 16"/>
          <p:cNvCxnSpPr/>
          <p:nvPr/>
        </p:nvCxnSpPr>
        <p:spPr>
          <a:xfrm>
            <a:off x="364803" y="836712"/>
            <a:ext cx="8406000" cy="0"/>
          </a:xfrm>
          <a:prstGeom prst="line">
            <a:avLst/>
          </a:prstGeom>
          <a:ln w="12700">
            <a:solidFill>
              <a:srgbClr val="ED7D3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텍스트 개체 틀 5"/>
          <p:cNvSpPr txBox="1">
            <a:spLocks/>
          </p:cNvSpPr>
          <p:nvPr/>
        </p:nvSpPr>
        <p:spPr>
          <a:xfrm>
            <a:off x="282307" y="2204864"/>
            <a:ext cx="2021442" cy="221599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ko-KR" altLang="en-US" sz="1400" dirty="0" smtClean="0">
                <a:latin typeface="+mj-lt"/>
              </a:rPr>
              <a:t>총 </a:t>
            </a:r>
            <a:r>
              <a:rPr lang="ko-KR" altLang="en-US" sz="1400" b="1" dirty="0" smtClean="0">
                <a:latin typeface="+mj-lt"/>
              </a:rPr>
              <a:t>비만진료</a:t>
            </a:r>
            <a:r>
              <a:rPr lang="ko-KR" altLang="en-US" sz="1400" dirty="0" smtClean="0">
                <a:latin typeface="+mj-lt"/>
              </a:rPr>
              <a:t>건수</a:t>
            </a:r>
            <a:endParaRPr lang="ko-KR" altLang="en-US" sz="1400" dirty="0">
              <a:latin typeface="+mj-lt"/>
            </a:endParaRPr>
          </a:p>
        </p:txBody>
      </p:sp>
      <p:sp>
        <p:nvSpPr>
          <p:cNvPr id="13" name="내용 개체 틀 2"/>
          <p:cNvSpPr txBox="1">
            <a:spLocks/>
          </p:cNvSpPr>
          <p:nvPr/>
        </p:nvSpPr>
        <p:spPr>
          <a:xfrm>
            <a:off x="2303749" y="2234083"/>
            <a:ext cx="6687852" cy="7787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ko-KR" altLang="en-US" sz="1200" dirty="0" smtClean="0">
                <a:solidFill>
                  <a:srgbClr val="3D3C3E"/>
                </a:solidFill>
              </a:rPr>
              <a:t>상세 내용을 입력합니다</a:t>
            </a:r>
            <a:r>
              <a:rPr lang="en-US" altLang="ko-KR" sz="1200" dirty="0" smtClean="0">
                <a:solidFill>
                  <a:srgbClr val="3D3C3E"/>
                </a:solidFill>
              </a:rPr>
              <a:t>.</a:t>
            </a:r>
          </a:p>
          <a:p>
            <a:pPr marL="0" indent="0">
              <a:buNone/>
            </a:pPr>
            <a:r>
              <a:rPr lang="ko-KR" altLang="en-US" sz="1200" dirty="0">
                <a:solidFill>
                  <a:srgbClr val="3D3C3E"/>
                </a:solidFill>
                <a:latin typeface="맑은 고딕" pitchFamily="50" charset="-127"/>
                <a:ea typeface="맑은 고딕" pitchFamily="50" charset="-127"/>
              </a:rPr>
              <a:t>비만 하나만</a:t>
            </a:r>
            <a:r>
              <a:rPr lang="en-US" altLang="ko-KR" sz="1200" dirty="0">
                <a:solidFill>
                  <a:srgbClr val="3D3C3E"/>
                </a:solidFill>
                <a:latin typeface="맑은 고딕" pitchFamily="50" charset="-127"/>
                <a:ea typeface="맑은 고딕" pitchFamily="50" charset="-127"/>
              </a:rPr>
              <a:t>! 18</a:t>
            </a:r>
            <a:r>
              <a:rPr lang="ko-KR" altLang="en-US" sz="1200" dirty="0">
                <a:solidFill>
                  <a:srgbClr val="3D3C3E"/>
                </a:solidFill>
                <a:latin typeface="맑은 고딕" pitchFamily="50" charset="-127"/>
                <a:ea typeface="맑은 고딕" pitchFamily="50" charset="-127"/>
              </a:rPr>
              <a:t>년 비만 치료 한 길</a:t>
            </a:r>
            <a:r>
              <a:rPr lang="en-US" altLang="ko-KR" sz="1200" dirty="0">
                <a:solidFill>
                  <a:srgbClr val="3D3C3E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</a:p>
          <a:p>
            <a:pPr marL="0" indent="0">
              <a:buNone/>
            </a:pPr>
            <a:r>
              <a:rPr lang="en-US" altLang="ko-KR" sz="1200" dirty="0">
                <a:solidFill>
                  <a:srgbClr val="3D3C3E"/>
                </a:solidFill>
                <a:latin typeface="맑은 고딕" pitchFamily="50" charset="-127"/>
                <a:ea typeface="맑은 고딕" pitchFamily="50" charset="-127"/>
              </a:rPr>
              <a:t>365mc</a:t>
            </a:r>
            <a:r>
              <a:rPr lang="ko-KR" altLang="en-US" sz="1200" dirty="0">
                <a:solidFill>
                  <a:srgbClr val="3D3C3E"/>
                </a:solidFill>
                <a:latin typeface="맑은 고딕" pitchFamily="50" charset="-127"/>
                <a:ea typeface="맑은 고딕" pitchFamily="50" charset="-127"/>
              </a:rPr>
              <a:t>의 도약은 계속됩니다</a:t>
            </a:r>
            <a:r>
              <a:rPr lang="en-US" altLang="ko-KR" sz="1200" dirty="0" smtClean="0">
                <a:solidFill>
                  <a:srgbClr val="3D3C3E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r>
              <a:rPr lang="en-US" altLang="ko-KR" sz="1200" dirty="0" smtClean="0">
                <a:solidFill>
                  <a:srgbClr val="3D3C3E"/>
                </a:solidFill>
              </a:rPr>
              <a:t> </a:t>
            </a:r>
            <a:endParaRPr lang="ko-KR" altLang="en-US" sz="1200" dirty="0">
              <a:solidFill>
                <a:srgbClr val="3D3C3E"/>
              </a:solidFill>
            </a:endParaRPr>
          </a:p>
        </p:txBody>
      </p:sp>
      <p:sp>
        <p:nvSpPr>
          <p:cNvPr id="33" name="타원 32"/>
          <p:cNvSpPr/>
          <p:nvPr/>
        </p:nvSpPr>
        <p:spPr>
          <a:xfrm>
            <a:off x="-252536" y="3332239"/>
            <a:ext cx="2736304" cy="2736304"/>
          </a:xfrm>
          <a:prstGeom prst="ellipse">
            <a:avLst/>
          </a:prstGeom>
          <a:solidFill>
            <a:srgbClr val="ED7D31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pc="80" dirty="0" smtClean="0">
                <a:solidFill>
                  <a:schemeClr val="bg1"/>
                </a:solidFill>
                <a:latin typeface="+mj-lt"/>
                <a:ea typeface="맑은 고딕" pitchFamily="50" charset="-127"/>
              </a:rPr>
              <a:t>내용</a:t>
            </a:r>
          </a:p>
        </p:txBody>
      </p:sp>
      <p:sp>
        <p:nvSpPr>
          <p:cNvPr id="34" name="타원 33"/>
          <p:cNvSpPr/>
          <p:nvPr/>
        </p:nvSpPr>
        <p:spPr>
          <a:xfrm>
            <a:off x="2051720" y="3332239"/>
            <a:ext cx="2736304" cy="2736304"/>
          </a:xfrm>
          <a:prstGeom prst="ellipse">
            <a:avLst/>
          </a:prstGeom>
          <a:solidFill>
            <a:srgbClr val="ED7D31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pc="80" dirty="0" smtClean="0">
                <a:latin typeface="+mj-lt"/>
                <a:ea typeface="맑은 고딕" pitchFamily="50" charset="-127"/>
              </a:rPr>
              <a:t>내용</a:t>
            </a:r>
            <a:endParaRPr lang="ko-KR" altLang="en-US" spc="80" dirty="0">
              <a:latin typeface="+mj-lt"/>
              <a:ea typeface="맑은 고딕" pitchFamily="50" charset="-127"/>
            </a:endParaRPr>
          </a:p>
        </p:txBody>
      </p:sp>
      <p:sp>
        <p:nvSpPr>
          <p:cNvPr id="35" name="타원 34"/>
          <p:cNvSpPr/>
          <p:nvPr/>
        </p:nvSpPr>
        <p:spPr>
          <a:xfrm>
            <a:off x="4355976" y="3332239"/>
            <a:ext cx="2736304" cy="2736304"/>
          </a:xfrm>
          <a:prstGeom prst="ellipse">
            <a:avLst/>
          </a:prstGeom>
          <a:solidFill>
            <a:srgbClr val="ED7D31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pc="80" dirty="0" smtClean="0">
                <a:latin typeface="+mj-lt"/>
                <a:ea typeface="맑은 고딕" pitchFamily="50" charset="-127"/>
              </a:rPr>
              <a:t>내용</a:t>
            </a:r>
            <a:endParaRPr lang="ko-KR" altLang="en-US" spc="80" dirty="0">
              <a:latin typeface="+mj-lt"/>
              <a:ea typeface="맑은 고딕" pitchFamily="50" charset="-127"/>
            </a:endParaRPr>
          </a:p>
        </p:txBody>
      </p:sp>
      <p:sp>
        <p:nvSpPr>
          <p:cNvPr id="36" name="타원 35"/>
          <p:cNvSpPr/>
          <p:nvPr/>
        </p:nvSpPr>
        <p:spPr>
          <a:xfrm>
            <a:off x="6660232" y="3332239"/>
            <a:ext cx="2736304" cy="2736304"/>
          </a:xfrm>
          <a:prstGeom prst="ellipse">
            <a:avLst/>
          </a:prstGeom>
          <a:solidFill>
            <a:srgbClr val="ED7D31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spc="80" dirty="0" smtClean="0">
                <a:latin typeface="+mj-lt"/>
                <a:ea typeface="맑은 고딕" pitchFamily="50" charset="-127"/>
              </a:rPr>
              <a:t>내용</a:t>
            </a:r>
            <a:endParaRPr lang="ko-KR" altLang="en-US" sz="1600" spc="80" dirty="0">
              <a:latin typeface="+mj-lt"/>
              <a:ea typeface="맑은 고딕" pitchFamily="50" charset="-127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910698" y="4844407"/>
            <a:ext cx="428322" cy="2385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9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맑은 고딕" pitchFamily="50" charset="-127"/>
              </a:rPr>
              <a:t>내용</a:t>
            </a:r>
            <a:endParaRPr lang="ko-KR" altLang="en-US" sz="95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  <a:ea typeface="맑은 고딕" pitchFamily="50" charset="-127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204739" y="4844407"/>
            <a:ext cx="428322" cy="2385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9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맑은 고딕" pitchFamily="50" charset="-127"/>
              </a:rPr>
              <a:t>내용</a:t>
            </a:r>
            <a:endParaRPr lang="ko-KR" altLang="en-US" sz="95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  <a:ea typeface="맑은 고딕" pitchFamily="50" charset="-127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510618" y="4844407"/>
            <a:ext cx="428322" cy="2385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9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맑은 고딕" pitchFamily="50" charset="-127"/>
              </a:rPr>
              <a:t>내용</a:t>
            </a:r>
            <a:endParaRPr lang="ko-KR" altLang="en-US" sz="95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  <a:ea typeface="맑은 고딕" pitchFamily="50" charset="-127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7808545" y="4844407"/>
            <a:ext cx="428322" cy="2385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9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맑은 고딕" pitchFamily="50" charset="-127"/>
              </a:rPr>
              <a:t>내용</a:t>
            </a:r>
            <a:endParaRPr lang="ko-KR" altLang="en-US" sz="95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04416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63455" y="621268"/>
            <a:ext cx="158417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 spc="-3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맑은 고딕" pitchFamily="50" charset="-127"/>
                <a:ea typeface="맑은 고딕" pitchFamily="50" charset="-127"/>
              </a:rPr>
              <a:t>1-4 </a:t>
            </a:r>
            <a:r>
              <a:rPr lang="ko-KR" altLang="en-US" sz="800" spc="-3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맑은 고딕" pitchFamily="50" charset="-127"/>
                <a:ea typeface="맑은 고딕" pitchFamily="50" charset="-127"/>
              </a:rPr>
              <a:t>페이지 제목</a:t>
            </a:r>
            <a:endParaRPr lang="en-US" altLang="ko-KR" sz="800" spc="-30" dirty="0">
              <a:solidFill>
                <a:schemeClr val="tx1">
                  <a:lumMod val="95000"/>
                  <a:lumOff val="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1" name="제목 1"/>
          <p:cNvSpPr>
            <a:spLocks noGrp="1"/>
          </p:cNvSpPr>
          <p:nvPr>
            <p:ph type="title"/>
          </p:nvPr>
        </p:nvSpPr>
        <p:spPr>
          <a:xfrm>
            <a:off x="256544" y="1196752"/>
            <a:ext cx="6995120" cy="580928"/>
          </a:xfrm>
        </p:spPr>
        <p:txBody>
          <a:bodyPr>
            <a:noAutofit/>
          </a:bodyPr>
          <a:lstStyle/>
          <a:p>
            <a:pPr algn="l"/>
            <a:r>
              <a:rPr lang="ko-KR" altLang="en-US" sz="4000" b="1" spc="-150" dirty="0" smtClean="0">
                <a:solidFill>
                  <a:srgbClr val="ED7D31"/>
                </a:solidFill>
                <a:latin typeface="맑은 고딕" pitchFamily="50" charset="-127"/>
                <a:ea typeface="맑은 고딕" pitchFamily="50" charset="-127"/>
              </a:rPr>
              <a:t>도형</a:t>
            </a:r>
            <a:endParaRPr lang="ko-KR" altLang="en-US" sz="4000" b="1" spc="-150" dirty="0">
              <a:solidFill>
                <a:srgbClr val="ED7D3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4" name="Picture 2" descr="D:\★-data\로고\1_365mc로고\365mc로고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6237312"/>
            <a:ext cx="936104" cy="442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그림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5407" y="-236845"/>
            <a:ext cx="1433097" cy="1073557"/>
          </a:xfrm>
          <a:prstGeom prst="rect">
            <a:avLst/>
          </a:prstGeom>
        </p:spPr>
      </p:pic>
      <p:cxnSp>
        <p:nvCxnSpPr>
          <p:cNvPr id="17" name="직선 연결선 16"/>
          <p:cNvCxnSpPr/>
          <p:nvPr/>
        </p:nvCxnSpPr>
        <p:spPr>
          <a:xfrm>
            <a:off x="364803" y="836712"/>
            <a:ext cx="8406000" cy="0"/>
          </a:xfrm>
          <a:prstGeom prst="line">
            <a:avLst/>
          </a:prstGeom>
          <a:ln w="12700">
            <a:solidFill>
              <a:srgbClr val="ED7D3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텍스트 개체 틀 5"/>
          <p:cNvSpPr txBox="1">
            <a:spLocks/>
          </p:cNvSpPr>
          <p:nvPr/>
        </p:nvSpPr>
        <p:spPr>
          <a:xfrm>
            <a:off x="282307" y="2204864"/>
            <a:ext cx="2021442" cy="221599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ko-KR" altLang="en-US" sz="1400" dirty="0" smtClean="0">
                <a:latin typeface="+mj-lt"/>
              </a:rPr>
              <a:t>총 </a:t>
            </a:r>
            <a:r>
              <a:rPr lang="ko-KR" altLang="en-US" sz="1400" b="1" dirty="0" smtClean="0">
                <a:latin typeface="+mj-lt"/>
              </a:rPr>
              <a:t>비만진료</a:t>
            </a:r>
            <a:r>
              <a:rPr lang="ko-KR" altLang="en-US" sz="1400" dirty="0" smtClean="0">
                <a:latin typeface="+mj-lt"/>
              </a:rPr>
              <a:t>건수</a:t>
            </a:r>
            <a:endParaRPr lang="ko-KR" altLang="en-US" sz="1400" dirty="0">
              <a:latin typeface="+mj-lt"/>
            </a:endParaRPr>
          </a:p>
        </p:txBody>
      </p:sp>
      <p:sp>
        <p:nvSpPr>
          <p:cNvPr id="13" name="내용 개체 틀 2"/>
          <p:cNvSpPr txBox="1">
            <a:spLocks/>
          </p:cNvSpPr>
          <p:nvPr/>
        </p:nvSpPr>
        <p:spPr>
          <a:xfrm>
            <a:off x="2303749" y="2234083"/>
            <a:ext cx="6687852" cy="7787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ko-KR" altLang="en-US" sz="1200" dirty="0" smtClean="0">
                <a:solidFill>
                  <a:srgbClr val="3D3C3E"/>
                </a:solidFill>
              </a:rPr>
              <a:t>상세 내용을 입력합니다</a:t>
            </a:r>
            <a:r>
              <a:rPr lang="en-US" altLang="ko-KR" sz="1200" dirty="0" smtClean="0">
                <a:solidFill>
                  <a:srgbClr val="3D3C3E"/>
                </a:solidFill>
              </a:rPr>
              <a:t>.</a:t>
            </a:r>
          </a:p>
          <a:p>
            <a:pPr marL="0" indent="0">
              <a:buNone/>
            </a:pPr>
            <a:r>
              <a:rPr lang="ko-KR" altLang="en-US" sz="1200" dirty="0">
                <a:solidFill>
                  <a:srgbClr val="3D3C3E"/>
                </a:solidFill>
                <a:latin typeface="맑은 고딕" pitchFamily="50" charset="-127"/>
                <a:ea typeface="맑은 고딕" pitchFamily="50" charset="-127"/>
              </a:rPr>
              <a:t>비만 하나만</a:t>
            </a:r>
            <a:r>
              <a:rPr lang="en-US" altLang="ko-KR" sz="1200" dirty="0">
                <a:solidFill>
                  <a:srgbClr val="3D3C3E"/>
                </a:solidFill>
                <a:latin typeface="맑은 고딕" pitchFamily="50" charset="-127"/>
                <a:ea typeface="맑은 고딕" pitchFamily="50" charset="-127"/>
              </a:rPr>
              <a:t>! 18</a:t>
            </a:r>
            <a:r>
              <a:rPr lang="ko-KR" altLang="en-US" sz="1200" dirty="0">
                <a:solidFill>
                  <a:srgbClr val="3D3C3E"/>
                </a:solidFill>
                <a:latin typeface="맑은 고딕" pitchFamily="50" charset="-127"/>
                <a:ea typeface="맑은 고딕" pitchFamily="50" charset="-127"/>
              </a:rPr>
              <a:t>년 비만 치료 한 길</a:t>
            </a:r>
            <a:r>
              <a:rPr lang="en-US" altLang="ko-KR" sz="1200" dirty="0">
                <a:solidFill>
                  <a:srgbClr val="3D3C3E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</a:p>
          <a:p>
            <a:pPr marL="0" indent="0">
              <a:buNone/>
            </a:pPr>
            <a:r>
              <a:rPr lang="en-US" altLang="ko-KR" sz="1200" dirty="0">
                <a:solidFill>
                  <a:srgbClr val="3D3C3E"/>
                </a:solidFill>
                <a:latin typeface="맑은 고딕" pitchFamily="50" charset="-127"/>
                <a:ea typeface="맑은 고딕" pitchFamily="50" charset="-127"/>
              </a:rPr>
              <a:t>365mc</a:t>
            </a:r>
            <a:r>
              <a:rPr lang="ko-KR" altLang="en-US" sz="1200" dirty="0">
                <a:solidFill>
                  <a:srgbClr val="3D3C3E"/>
                </a:solidFill>
                <a:latin typeface="맑은 고딕" pitchFamily="50" charset="-127"/>
                <a:ea typeface="맑은 고딕" pitchFamily="50" charset="-127"/>
              </a:rPr>
              <a:t>의 도약은 계속됩니다</a:t>
            </a:r>
            <a:r>
              <a:rPr lang="en-US" altLang="ko-KR" sz="1200" dirty="0" smtClean="0">
                <a:solidFill>
                  <a:srgbClr val="3D3C3E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r>
              <a:rPr lang="en-US" altLang="ko-KR" sz="1200" dirty="0" smtClean="0">
                <a:solidFill>
                  <a:srgbClr val="3D3C3E"/>
                </a:solidFill>
              </a:rPr>
              <a:t> </a:t>
            </a:r>
            <a:endParaRPr lang="ko-KR" altLang="en-US" sz="1200" dirty="0">
              <a:solidFill>
                <a:srgbClr val="3D3C3E"/>
              </a:solidFill>
            </a:endParaRPr>
          </a:p>
        </p:txBody>
      </p:sp>
      <p:sp>
        <p:nvSpPr>
          <p:cNvPr id="33" name="직사각형 32"/>
          <p:cNvSpPr/>
          <p:nvPr/>
        </p:nvSpPr>
        <p:spPr>
          <a:xfrm>
            <a:off x="400050" y="3284984"/>
            <a:ext cx="1467296" cy="1361400"/>
          </a:xfrm>
          <a:prstGeom prst="rect">
            <a:avLst/>
          </a:prstGeom>
          <a:solidFill>
            <a:srgbClr val="ED7D31"/>
          </a:soli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spc="-50" dirty="0" smtClean="0">
                <a:latin typeface="맑은 고딕" pitchFamily="50" charset="-127"/>
                <a:ea typeface="맑은 고딕" pitchFamily="50" charset="-127"/>
              </a:rPr>
              <a:t>지방흡입</a:t>
            </a:r>
            <a:endParaRPr lang="en-US" altLang="ko-KR" sz="1400" b="1" spc="-50" dirty="0" smtClean="0">
              <a:latin typeface="맑은 고딕" pitchFamily="50" charset="-127"/>
              <a:ea typeface="맑은 고딕" pitchFamily="50" charset="-127"/>
            </a:endParaRPr>
          </a:p>
          <a:p>
            <a:pPr algn="ctr"/>
            <a:r>
              <a:rPr lang="ko-KR" altLang="en-US" sz="1400" b="1" spc="-50" dirty="0" smtClean="0">
                <a:latin typeface="맑은 고딕" pitchFamily="50" charset="-127"/>
                <a:ea typeface="맑은 고딕" pitchFamily="50" charset="-127"/>
              </a:rPr>
              <a:t>수술 건수</a:t>
            </a:r>
            <a:endParaRPr lang="ko-KR" altLang="en-US" sz="1400" b="1" spc="-50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4" name="직사각형 33"/>
          <p:cNvSpPr/>
          <p:nvPr/>
        </p:nvSpPr>
        <p:spPr>
          <a:xfrm>
            <a:off x="1924050" y="3284984"/>
            <a:ext cx="2613855" cy="13614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542925" lvl="0" indent="-276225">
              <a:lnSpc>
                <a:spcPct val="150000"/>
              </a:lnSpc>
              <a:buFont typeface="Wingdings" pitchFamily="2" charset="2"/>
              <a:buChar char="§"/>
            </a:pPr>
            <a:r>
              <a:rPr lang="en-US" altLang="ko-KR" sz="1200" b="1" spc="-50" dirty="0" smtClean="0">
                <a:solidFill>
                  <a:srgbClr val="ED7D31"/>
                </a:solidFill>
                <a:latin typeface="맑은 고딕" pitchFamily="50" charset="-127"/>
                <a:ea typeface="맑은 고딕" pitchFamily="50" charset="-127"/>
              </a:rPr>
              <a:t>2021</a:t>
            </a:r>
            <a:r>
              <a:rPr lang="ko-KR" altLang="en-US" sz="1200" b="1" spc="-50" dirty="0" smtClean="0">
                <a:solidFill>
                  <a:srgbClr val="ED7D31"/>
                </a:solidFill>
                <a:latin typeface="맑은 고딕" pitchFamily="50" charset="-127"/>
                <a:ea typeface="맑은 고딕" pitchFamily="50" charset="-127"/>
              </a:rPr>
              <a:t>년 </a:t>
            </a:r>
            <a:r>
              <a:rPr lang="en-US" altLang="ko-KR" sz="1200" b="1" spc="-50" dirty="0" smtClean="0">
                <a:solidFill>
                  <a:srgbClr val="ED7D31"/>
                </a:solidFill>
                <a:latin typeface="맑은 고딕" pitchFamily="50" charset="-127"/>
                <a:ea typeface="맑은 고딕" pitchFamily="50" charset="-127"/>
              </a:rPr>
              <a:t>11</a:t>
            </a:r>
            <a:r>
              <a:rPr lang="ko-KR" altLang="en-US" sz="1200" b="1" spc="-50" dirty="0" smtClean="0">
                <a:solidFill>
                  <a:srgbClr val="ED7D31"/>
                </a:solidFill>
                <a:latin typeface="맑은 고딕" pitchFamily="50" charset="-127"/>
                <a:ea typeface="맑은 고딕" pitchFamily="50" charset="-127"/>
              </a:rPr>
              <a:t>월</a:t>
            </a:r>
            <a:endParaRPr lang="ko-KR" altLang="en-US" sz="1200" b="1" spc="-50" dirty="0" smtClean="0">
              <a:solidFill>
                <a:srgbClr val="ED7D31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542925" lvl="0" indent="-276225">
              <a:lnSpc>
                <a:spcPct val="150000"/>
              </a:lnSpc>
              <a:buFont typeface="Wingdings" pitchFamily="2" charset="2"/>
              <a:buChar char="§"/>
              <a:tabLst>
                <a:tab pos="1162050" algn="l"/>
              </a:tabLst>
            </a:pPr>
            <a:r>
              <a:rPr lang="ko-KR" altLang="en-US" sz="1200" b="1" spc="-50" dirty="0" smtClean="0">
                <a:solidFill>
                  <a:srgbClr val="ED7D31"/>
                </a:solidFill>
                <a:latin typeface="맑은 고딕" pitchFamily="50" charset="-127"/>
                <a:ea typeface="맑은 고딕" pitchFamily="50" charset="-127"/>
              </a:rPr>
              <a:t>지방흡입 수술 건수</a:t>
            </a:r>
            <a:endParaRPr lang="en-US" altLang="ko-KR" sz="1200" b="1" spc="-50" dirty="0" smtClean="0">
              <a:solidFill>
                <a:srgbClr val="ED7D31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542925" lvl="0" indent="-276225">
              <a:lnSpc>
                <a:spcPct val="150000"/>
              </a:lnSpc>
              <a:buFont typeface="Wingdings" pitchFamily="2" charset="2"/>
              <a:buChar char="§"/>
              <a:tabLst>
                <a:tab pos="1162050" algn="l"/>
              </a:tabLst>
            </a:pPr>
            <a:r>
              <a:rPr lang="ko-KR" altLang="en-US" sz="1200" b="1" spc="-50" dirty="0" smtClean="0">
                <a:solidFill>
                  <a:srgbClr val="ED7D31"/>
                </a:solidFill>
                <a:latin typeface="맑은 고딕" pitchFamily="50" charset="-127"/>
                <a:ea typeface="맑은 고딕" pitchFamily="50" charset="-127"/>
              </a:rPr>
              <a:t>비만 하나만   </a:t>
            </a:r>
            <a:endParaRPr lang="ko-KR" altLang="en-US" sz="1200" b="1" spc="-50" dirty="0" smtClean="0">
              <a:solidFill>
                <a:srgbClr val="ED7D3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5" name="직사각형 34"/>
          <p:cNvSpPr/>
          <p:nvPr/>
        </p:nvSpPr>
        <p:spPr>
          <a:xfrm>
            <a:off x="400050" y="4723934"/>
            <a:ext cx="1467296" cy="1361400"/>
          </a:xfrm>
          <a:prstGeom prst="rect">
            <a:avLst/>
          </a:prstGeom>
          <a:solidFill>
            <a:srgbClr val="ED7D31"/>
          </a:soli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spc="-50" dirty="0" smtClean="0">
                <a:latin typeface="맑은 고딕" pitchFamily="50" charset="-127"/>
                <a:ea typeface="맑은 고딕" pitchFamily="50" charset="-127"/>
              </a:rPr>
              <a:t>텍스트</a:t>
            </a:r>
            <a:endParaRPr lang="ko-KR" altLang="en-US" sz="1400" b="1" spc="-50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6" name="직사각형 35"/>
          <p:cNvSpPr/>
          <p:nvPr/>
        </p:nvSpPr>
        <p:spPr>
          <a:xfrm>
            <a:off x="1924050" y="4723934"/>
            <a:ext cx="2613855" cy="13614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542925" lvl="0" indent="-276225">
              <a:lnSpc>
                <a:spcPct val="150000"/>
              </a:lnSpc>
              <a:buFont typeface="Wingdings" pitchFamily="2" charset="2"/>
              <a:buChar char="§"/>
            </a:pPr>
            <a:r>
              <a:rPr lang="ko-KR" altLang="en-US" sz="1200" b="1" spc="-50" dirty="0" smtClean="0">
                <a:solidFill>
                  <a:srgbClr val="ED7D31"/>
                </a:solidFill>
                <a:latin typeface="맑은 고딕" pitchFamily="50" charset="-127"/>
                <a:ea typeface="맑은 고딕" pitchFamily="50" charset="-127"/>
              </a:rPr>
              <a:t>텍스트</a:t>
            </a:r>
            <a:endParaRPr lang="en-US" altLang="ko-KR" sz="1200" b="1" spc="-50" dirty="0" smtClean="0">
              <a:solidFill>
                <a:srgbClr val="ED7D31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542925" lvl="0" indent="-276225">
              <a:lnSpc>
                <a:spcPct val="150000"/>
              </a:lnSpc>
              <a:buFont typeface="Wingdings" pitchFamily="2" charset="2"/>
              <a:buChar char="§"/>
            </a:pPr>
            <a:r>
              <a:rPr lang="ko-KR" altLang="en-US" sz="1200" b="1" spc="-50" dirty="0" smtClean="0">
                <a:solidFill>
                  <a:srgbClr val="ED7D31"/>
                </a:solidFill>
                <a:latin typeface="맑은 고딕" pitchFamily="50" charset="-127"/>
                <a:ea typeface="맑은 고딕" pitchFamily="50" charset="-127"/>
              </a:rPr>
              <a:t>텍스트</a:t>
            </a:r>
            <a:endParaRPr lang="en-US" altLang="ko-KR" sz="1200" b="1" spc="-50" dirty="0" smtClean="0">
              <a:solidFill>
                <a:srgbClr val="ED7D31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542925" lvl="0" indent="-276225">
              <a:lnSpc>
                <a:spcPct val="150000"/>
              </a:lnSpc>
              <a:buFont typeface="Wingdings" pitchFamily="2" charset="2"/>
              <a:buChar char="§"/>
            </a:pPr>
            <a:r>
              <a:rPr lang="ko-KR" altLang="en-US" sz="1200" b="1" spc="-50" dirty="0" smtClean="0">
                <a:solidFill>
                  <a:srgbClr val="ED7D31"/>
                </a:solidFill>
                <a:latin typeface="맑은 고딕" pitchFamily="50" charset="-127"/>
                <a:ea typeface="맑은 고딕" pitchFamily="50" charset="-127"/>
              </a:rPr>
              <a:t>텍스트</a:t>
            </a:r>
            <a:endParaRPr lang="ko-KR" altLang="en-US" sz="1200" b="1" spc="-50" dirty="0" smtClean="0">
              <a:solidFill>
                <a:srgbClr val="ED7D3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7" name="직사각형 36"/>
          <p:cNvSpPr/>
          <p:nvPr/>
        </p:nvSpPr>
        <p:spPr>
          <a:xfrm>
            <a:off x="4587045" y="3284984"/>
            <a:ext cx="1467296" cy="1361400"/>
          </a:xfrm>
          <a:prstGeom prst="rect">
            <a:avLst/>
          </a:prstGeom>
          <a:solidFill>
            <a:srgbClr val="ED7D31"/>
          </a:soli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spc="-50" dirty="0" smtClean="0">
                <a:latin typeface="맑은 고딕" pitchFamily="50" charset="-127"/>
                <a:ea typeface="맑은 고딕" pitchFamily="50" charset="-127"/>
              </a:rPr>
              <a:t>텍스트</a:t>
            </a:r>
            <a:endParaRPr lang="ko-KR" altLang="en-US" sz="1400" b="1" spc="-50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8" name="직사각형 37"/>
          <p:cNvSpPr/>
          <p:nvPr/>
        </p:nvSpPr>
        <p:spPr>
          <a:xfrm>
            <a:off x="6111045" y="3284984"/>
            <a:ext cx="2613855" cy="13614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542925" lvl="0" indent="-276225">
              <a:lnSpc>
                <a:spcPct val="150000"/>
              </a:lnSpc>
              <a:buFont typeface="Wingdings" pitchFamily="2" charset="2"/>
              <a:buChar char="§"/>
            </a:pPr>
            <a:r>
              <a:rPr lang="ko-KR" altLang="en-US" sz="1200" b="1" spc="-50" dirty="0" smtClean="0">
                <a:solidFill>
                  <a:srgbClr val="ED7D31"/>
                </a:solidFill>
                <a:latin typeface="맑은 고딕" pitchFamily="50" charset="-127"/>
                <a:ea typeface="맑은 고딕" pitchFamily="50" charset="-127"/>
              </a:rPr>
              <a:t>텍스트</a:t>
            </a:r>
            <a:endParaRPr lang="en-US" altLang="ko-KR" sz="1200" b="1" spc="-50" dirty="0" smtClean="0">
              <a:solidFill>
                <a:srgbClr val="ED7D31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542925" lvl="0" indent="-276225">
              <a:lnSpc>
                <a:spcPct val="150000"/>
              </a:lnSpc>
              <a:buFont typeface="Wingdings" pitchFamily="2" charset="2"/>
              <a:buChar char="§"/>
            </a:pPr>
            <a:r>
              <a:rPr lang="ko-KR" altLang="en-US" sz="1200" b="1" spc="-50" dirty="0" smtClean="0">
                <a:solidFill>
                  <a:srgbClr val="ED7D31"/>
                </a:solidFill>
                <a:latin typeface="맑은 고딕" pitchFamily="50" charset="-127"/>
                <a:ea typeface="맑은 고딕" pitchFamily="50" charset="-127"/>
              </a:rPr>
              <a:t>텍스트</a:t>
            </a:r>
            <a:endParaRPr lang="en-US" altLang="ko-KR" sz="1200" b="1" spc="-50" dirty="0" smtClean="0">
              <a:solidFill>
                <a:srgbClr val="ED7D31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542925" lvl="0" indent="-276225">
              <a:lnSpc>
                <a:spcPct val="150000"/>
              </a:lnSpc>
              <a:buFont typeface="Wingdings" pitchFamily="2" charset="2"/>
              <a:buChar char="§"/>
            </a:pPr>
            <a:r>
              <a:rPr lang="ko-KR" altLang="en-US" sz="1200" b="1" spc="-50" dirty="0" smtClean="0">
                <a:solidFill>
                  <a:srgbClr val="ED7D31"/>
                </a:solidFill>
                <a:latin typeface="맑은 고딕" pitchFamily="50" charset="-127"/>
                <a:ea typeface="맑은 고딕" pitchFamily="50" charset="-127"/>
              </a:rPr>
              <a:t>텍스</a:t>
            </a:r>
            <a:r>
              <a:rPr lang="ko-KR" altLang="en-US" sz="1200" b="1" spc="-50" dirty="0">
                <a:solidFill>
                  <a:srgbClr val="ED7D31"/>
                </a:solidFill>
                <a:latin typeface="맑은 고딕" pitchFamily="50" charset="-127"/>
                <a:ea typeface="맑은 고딕" pitchFamily="50" charset="-127"/>
              </a:rPr>
              <a:t>트</a:t>
            </a:r>
            <a:endParaRPr lang="ko-KR" altLang="en-US" sz="1200" b="1" spc="-50" dirty="0" smtClean="0">
              <a:solidFill>
                <a:srgbClr val="ED7D3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9" name="직사각형 38"/>
          <p:cNvSpPr/>
          <p:nvPr/>
        </p:nvSpPr>
        <p:spPr>
          <a:xfrm>
            <a:off x="4587045" y="4723934"/>
            <a:ext cx="1467296" cy="1361400"/>
          </a:xfrm>
          <a:prstGeom prst="rect">
            <a:avLst/>
          </a:prstGeom>
          <a:solidFill>
            <a:srgbClr val="ED7D31"/>
          </a:soli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spc="-50" dirty="0" smtClean="0">
                <a:latin typeface="맑은 고딕" pitchFamily="50" charset="-127"/>
                <a:ea typeface="맑은 고딕" pitchFamily="50" charset="-127"/>
              </a:rPr>
              <a:t>텍스트</a:t>
            </a:r>
            <a:endParaRPr lang="ko-KR" altLang="en-US" sz="1400" b="1" spc="-50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0" name="직사각형 39"/>
          <p:cNvSpPr/>
          <p:nvPr/>
        </p:nvSpPr>
        <p:spPr>
          <a:xfrm>
            <a:off x="6111045" y="4723934"/>
            <a:ext cx="2613855" cy="13614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542925" lvl="0" indent="-276225">
              <a:lnSpc>
                <a:spcPct val="150000"/>
              </a:lnSpc>
              <a:buFont typeface="Wingdings" pitchFamily="2" charset="2"/>
              <a:buChar char="§"/>
            </a:pPr>
            <a:r>
              <a:rPr lang="ko-KR" altLang="en-US" sz="1200" b="1" spc="-50" dirty="0" smtClean="0">
                <a:solidFill>
                  <a:srgbClr val="ED7D31"/>
                </a:solidFill>
                <a:latin typeface="맑은 고딕" pitchFamily="50" charset="-127"/>
                <a:ea typeface="맑은 고딕" pitchFamily="50" charset="-127"/>
              </a:rPr>
              <a:t>텍스트</a:t>
            </a:r>
            <a:endParaRPr lang="en-US" altLang="ko-KR" sz="1200" b="1" spc="-50" dirty="0" smtClean="0">
              <a:solidFill>
                <a:srgbClr val="ED7D31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542925" lvl="0" indent="-276225">
              <a:lnSpc>
                <a:spcPct val="150000"/>
              </a:lnSpc>
              <a:buFont typeface="Wingdings" pitchFamily="2" charset="2"/>
              <a:buChar char="§"/>
            </a:pPr>
            <a:r>
              <a:rPr lang="ko-KR" altLang="en-US" sz="1200" b="1" spc="-50" dirty="0" smtClean="0">
                <a:solidFill>
                  <a:srgbClr val="ED7D31"/>
                </a:solidFill>
                <a:latin typeface="맑은 고딕" pitchFamily="50" charset="-127"/>
                <a:ea typeface="맑은 고딕" pitchFamily="50" charset="-127"/>
              </a:rPr>
              <a:t>텍스트</a:t>
            </a:r>
            <a:endParaRPr lang="en-US" altLang="ko-KR" sz="1200" b="1" spc="-50" dirty="0" smtClean="0">
              <a:solidFill>
                <a:srgbClr val="ED7D31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542925" lvl="0" indent="-276225">
              <a:lnSpc>
                <a:spcPct val="150000"/>
              </a:lnSpc>
              <a:buFont typeface="Wingdings" pitchFamily="2" charset="2"/>
              <a:buChar char="§"/>
            </a:pPr>
            <a:r>
              <a:rPr lang="ko-KR" altLang="en-US" sz="1200" b="1" spc="-50" dirty="0" smtClean="0">
                <a:solidFill>
                  <a:srgbClr val="ED7D31"/>
                </a:solidFill>
                <a:latin typeface="맑은 고딕" pitchFamily="50" charset="-127"/>
                <a:ea typeface="맑은 고딕" pitchFamily="50" charset="-127"/>
              </a:rPr>
              <a:t>텍스트</a:t>
            </a:r>
            <a:endParaRPr lang="ko-KR" altLang="en-US" sz="1200" b="1" spc="-50" dirty="0" smtClean="0">
              <a:solidFill>
                <a:srgbClr val="ED7D31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162222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63455" y="621268"/>
            <a:ext cx="158417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 spc="-3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맑은 고딕" pitchFamily="50" charset="-127"/>
                <a:ea typeface="맑은 고딕" pitchFamily="50" charset="-127"/>
              </a:rPr>
              <a:t>1-4 </a:t>
            </a:r>
            <a:r>
              <a:rPr lang="ko-KR" altLang="en-US" sz="800" spc="-3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맑은 고딕" pitchFamily="50" charset="-127"/>
                <a:ea typeface="맑은 고딕" pitchFamily="50" charset="-127"/>
              </a:rPr>
              <a:t>페이지 제목</a:t>
            </a:r>
            <a:endParaRPr lang="en-US" altLang="ko-KR" sz="800" spc="-30" dirty="0">
              <a:solidFill>
                <a:schemeClr val="tx1">
                  <a:lumMod val="95000"/>
                  <a:lumOff val="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1" name="제목 1"/>
          <p:cNvSpPr>
            <a:spLocks noGrp="1"/>
          </p:cNvSpPr>
          <p:nvPr>
            <p:ph type="title"/>
          </p:nvPr>
        </p:nvSpPr>
        <p:spPr>
          <a:xfrm>
            <a:off x="256544" y="1196752"/>
            <a:ext cx="6995120" cy="580928"/>
          </a:xfrm>
        </p:spPr>
        <p:txBody>
          <a:bodyPr>
            <a:noAutofit/>
          </a:bodyPr>
          <a:lstStyle/>
          <a:p>
            <a:pPr algn="l"/>
            <a:r>
              <a:rPr lang="ko-KR" altLang="en-US" sz="4000" b="1" spc="-150" dirty="0" smtClean="0">
                <a:solidFill>
                  <a:srgbClr val="ED7D31"/>
                </a:solidFill>
                <a:latin typeface="맑은 고딕" pitchFamily="50" charset="-127"/>
                <a:ea typeface="맑은 고딕" pitchFamily="50" charset="-127"/>
              </a:rPr>
              <a:t>비만 하나만</a:t>
            </a:r>
            <a:r>
              <a:rPr lang="en-US" altLang="ko-KR" sz="4000" b="1" spc="-150" dirty="0">
                <a:solidFill>
                  <a:srgbClr val="ED7D31"/>
                </a:solidFill>
                <a:latin typeface="맑은 고딕" pitchFamily="50" charset="-127"/>
                <a:ea typeface="맑은 고딕" pitchFamily="50" charset="-127"/>
              </a:rPr>
              <a:t>!</a:t>
            </a:r>
            <a:endParaRPr lang="ko-KR" altLang="en-US" sz="4000" b="1" spc="-150" dirty="0">
              <a:solidFill>
                <a:srgbClr val="ED7D3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4" name="Picture 2" descr="D:\★-data\로고\1_365mc로고\365mc로고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6237312"/>
            <a:ext cx="936104" cy="442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그림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5407" y="-236845"/>
            <a:ext cx="1433097" cy="1073557"/>
          </a:xfrm>
          <a:prstGeom prst="rect">
            <a:avLst/>
          </a:prstGeom>
        </p:spPr>
      </p:pic>
      <p:cxnSp>
        <p:nvCxnSpPr>
          <p:cNvPr id="17" name="직선 연결선 16"/>
          <p:cNvCxnSpPr/>
          <p:nvPr/>
        </p:nvCxnSpPr>
        <p:spPr>
          <a:xfrm>
            <a:off x="364803" y="836712"/>
            <a:ext cx="8406000" cy="0"/>
          </a:xfrm>
          <a:prstGeom prst="line">
            <a:avLst/>
          </a:prstGeom>
          <a:ln w="12700">
            <a:solidFill>
              <a:srgbClr val="ED7D3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텍스트 개체 틀 5"/>
          <p:cNvSpPr txBox="1">
            <a:spLocks/>
          </p:cNvSpPr>
          <p:nvPr/>
        </p:nvSpPr>
        <p:spPr>
          <a:xfrm>
            <a:off x="282306" y="2204864"/>
            <a:ext cx="3929653" cy="807935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“</a:t>
            </a:r>
            <a:r>
              <a:rPr lang="ko-KR" alt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대한민국 대표 </a:t>
            </a:r>
            <a:r>
              <a:rPr lang="ko-KR" altLang="en-US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비만클리닉</a:t>
            </a:r>
            <a:r>
              <a:rPr lang="en-US" altLang="ko-KR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”</a:t>
            </a:r>
            <a:endParaRPr lang="ko-KR" altLang="en-US" sz="24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13" name="내용 개체 틀 2"/>
          <p:cNvSpPr txBox="1">
            <a:spLocks/>
          </p:cNvSpPr>
          <p:nvPr/>
        </p:nvSpPr>
        <p:spPr>
          <a:xfrm>
            <a:off x="4716015" y="2234082"/>
            <a:ext cx="4275585" cy="11949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ko-KR" altLang="en-US" sz="1200" dirty="0" smtClean="0">
                <a:solidFill>
                  <a:srgbClr val="3D3C3E"/>
                </a:solidFill>
              </a:rPr>
              <a:t>상세 내용을 입력합니다</a:t>
            </a:r>
            <a:r>
              <a:rPr lang="en-US" altLang="ko-KR" sz="1200" dirty="0" smtClean="0">
                <a:solidFill>
                  <a:srgbClr val="3D3C3E"/>
                </a:solidFill>
              </a:rPr>
              <a:t>.</a:t>
            </a:r>
          </a:p>
          <a:p>
            <a:pPr marL="0" indent="0">
              <a:buNone/>
            </a:pPr>
            <a:r>
              <a:rPr lang="ko-KR" altLang="en-US" sz="1200" dirty="0">
                <a:solidFill>
                  <a:srgbClr val="3D3C3E"/>
                </a:solidFill>
              </a:rPr>
              <a:t>상세 내용을 입력합니다</a:t>
            </a:r>
            <a:r>
              <a:rPr lang="en-US" altLang="ko-KR" sz="1200" dirty="0">
                <a:solidFill>
                  <a:srgbClr val="3D3C3E"/>
                </a:solidFill>
              </a:rPr>
              <a:t>.</a:t>
            </a:r>
          </a:p>
          <a:p>
            <a:pPr marL="0" indent="0">
              <a:buNone/>
            </a:pPr>
            <a:endParaRPr lang="en-US" altLang="ko-KR" sz="1200" dirty="0" smtClean="0">
              <a:solidFill>
                <a:srgbClr val="3D3C3E"/>
              </a:solidFill>
            </a:endParaRPr>
          </a:p>
          <a:p>
            <a:pPr marL="0" indent="0">
              <a:buNone/>
            </a:pPr>
            <a:r>
              <a:rPr lang="ko-KR" altLang="en-US" sz="1200" dirty="0">
                <a:solidFill>
                  <a:srgbClr val="3D3C3E"/>
                </a:solidFill>
                <a:latin typeface="맑은 고딕" pitchFamily="50" charset="-127"/>
                <a:ea typeface="맑은 고딕" pitchFamily="50" charset="-127"/>
              </a:rPr>
              <a:t>비만 하나만</a:t>
            </a:r>
            <a:r>
              <a:rPr lang="en-US" altLang="ko-KR" sz="1200" dirty="0">
                <a:solidFill>
                  <a:srgbClr val="3D3C3E"/>
                </a:solidFill>
                <a:latin typeface="맑은 고딕" pitchFamily="50" charset="-127"/>
                <a:ea typeface="맑은 고딕" pitchFamily="50" charset="-127"/>
              </a:rPr>
              <a:t>! 18</a:t>
            </a:r>
            <a:r>
              <a:rPr lang="ko-KR" altLang="en-US" sz="1200" dirty="0">
                <a:solidFill>
                  <a:srgbClr val="3D3C3E"/>
                </a:solidFill>
                <a:latin typeface="맑은 고딕" pitchFamily="50" charset="-127"/>
                <a:ea typeface="맑은 고딕" pitchFamily="50" charset="-127"/>
              </a:rPr>
              <a:t>년 비만 치료 한 길</a:t>
            </a:r>
            <a:r>
              <a:rPr lang="en-US" altLang="ko-KR" sz="1200" dirty="0">
                <a:solidFill>
                  <a:srgbClr val="3D3C3E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</a:p>
          <a:p>
            <a:pPr marL="0" indent="0">
              <a:buNone/>
            </a:pPr>
            <a:r>
              <a:rPr lang="en-US" altLang="ko-KR" sz="1200" dirty="0">
                <a:solidFill>
                  <a:srgbClr val="3D3C3E"/>
                </a:solidFill>
                <a:latin typeface="맑은 고딕" pitchFamily="50" charset="-127"/>
                <a:ea typeface="맑은 고딕" pitchFamily="50" charset="-127"/>
              </a:rPr>
              <a:t>365mc</a:t>
            </a:r>
            <a:r>
              <a:rPr lang="ko-KR" altLang="en-US" sz="1200" dirty="0">
                <a:solidFill>
                  <a:srgbClr val="3D3C3E"/>
                </a:solidFill>
                <a:latin typeface="맑은 고딕" pitchFamily="50" charset="-127"/>
                <a:ea typeface="맑은 고딕" pitchFamily="50" charset="-127"/>
              </a:rPr>
              <a:t>의 도약은 계속됩니다</a:t>
            </a:r>
            <a:r>
              <a:rPr lang="en-US" altLang="ko-KR" sz="1200" dirty="0" smtClean="0">
                <a:solidFill>
                  <a:srgbClr val="3D3C3E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r>
              <a:rPr lang="en-US" altLang="ko-KR" sz="1200" dirty="0" smtClean="0">
                <a:solidFill>
                  <a:srgbClr val="3D3C3E"/>
                </a:solidFill>
              </a:rPr>
              <a:t> </a:t>
            </a:r>
            <a:endParaRPr lang="ko-KR" altLang="en-US" sz="1200" dirty="0">
              <a:solidFill>
                <a:srgbClr val="3D3C3E"/>
              </a:solidFill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1521" y="3726730"/>
            <a:ext cx="4248471" cy="2863804"/>
          </a:xfrm>
          <a:prstGeom prst="rect">
            <a:avLst/>
          </a:prstGeom>
          <a:noFill/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0" y="3726730"/>
            <a:ext cx="4294022" cy="28641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87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직사각형 14"/>
          <p:cNvSpPr/>
          <p:nvPr/>
        </p:nvSpPr>
        <p:spPr>
          <a:xfrm>
            <a:off x="262632" y="1916832"/>
            <a:ext cx="2797200" cy="2286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889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6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3455" y="1916832"/>
            <a:ext cx="2794041" cy="2296317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63455" y="621268"/>
            <a:ext cx="158417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 spc="-3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맑은 고딕" pitchFamily="50" charset="-127"/>
                <a:ea typeface="맑은 고딕" pitchFamily="50" charset="-127"/>
              </a:rPr>
              <a:t>1-4 </a:t>
            </a:r>
            <a:r>
              <a:rPr lang="ko-KR" altLang="en-US" sz="800" spc="-3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맑은 고딕" pitchFamily="50" charset="-127"/>
                <a:ea typeface="맑은 고딕" pitchFamily="50" charset="-127"/>
              </a:rPr>
              <a:t>페이지 제목</a:t>
            </a:r>
            <a:endParaRPr lang="en-US" altLang="ko-KR" sz="800" spc="-30" dirty="0">
              <a:solidFill>
                <a:schemeClr val="tx1">
                  <a:lumMod val="95000"/>
                  <a:lumOff val="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4" name="Picture 2" descr="D:\★-data\로고\1_365mc로고\365mc로고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6237312"/>
            <a:ext cx="936104" cy="442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그림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5407" y="-236845"/>
            <a:ext cx="1433097" cy="1073557"/>
          </a:xfrm>
          <a:prstGeom prst="rect">
            <a:avLst/>
          </a:prstGeom>
        </p:spPr>
      </p:pic>
      <p:cxnSp>
        <p:nvCxnSpPr>
          <p:cNvPr id="17" name="직선 연결선 16"/>
          <p:cNvCxnSpPr/>
          <p:nvPr/>
        </p:nvCxnSpPr>
        <p:spPr>
          <a:xfrm>
            <a:off x="364803" y="836712"/>
            <a:ext cx="8406000" cy="0"/>
          </a:xfrm>
          <a:prstGeom prst="line">
            <a:avLst/>
          </a:prstGeom>
          <a:ln w="12700">
            <a:solidFill>
              <a:srgbClr val="ED7D3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텍스트 개체 틀 5"/>
          <p:cNvSpPr txBox="1">
            <a:spLocks/>
          </p:cNvSpPr>
          <p:nvPr/>
        </p:nvSpPr>
        <p:spPr>
          <a:xfrm>
            <a:off x="282306" y="1124744"/>
            <a:ext cx="4285497" cy="807935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2400" b="1" dirty="0" smtClean="0">
                <a:solidFill>
                  <a:srgbClr val="ED7D31"/>
                </a:solidFill>
                <a:latin typeface="+mj-lt"/>
              </a:rPr>
              <a:t>“</a:t>
            </a:r>
            <a:r>
              <a:rPr lang="ko-KR" altLang="en-US" sz="2400" b="1" dirty="0" smtClean="0">
                <a:solidFill>
                  <a:srgbClr val="ED7D31"/>
                </a:solidFill>
                <a:latin typeface="+mj-lt"/>
              </a:rPr>
              <a:t>대한민국 대표 </a:t>
            </a:r>
            <a:r>
              <a:rPr lang="ko-KR" altLang="en-US" sz="2400" b="1" dirty="0" err="1" smtClean="0">
                <a:solidFill>
                  <a:srgbClr val="ED7D31"/>
                </a:solidFill>
                <a:latin typeface="+mj-lt"/>
              </a:rPr>
              <a:t>비만클리닉</a:t>
            </a:r>
            <a:r>
              <a:rPr lang="en-US" altLang="ko-KR" sz="2400" b="1" dirty="0" smtClean="0">
                <a:solidFill>
                  <a:srgbClr val="ED7D31"/>
                </a:solidFill>
                <a:latin typeface="+mj-lt"/>
              </a:rPr>
              <a:t>”</a:t>
            </a:r>
            <a:endParaRPr lang="ko-KR" altLang="en-US" sz="2400" b="1" dirty="0">
              <a:solidFill>
                <a:srgbClr val="ED7D31"/>
              </a:solidFill>
              <a:latin typeface="+mj-lt"/>
            </a:endParaRPr>
          </a:p>
        </p:txBody>
      </p:sp>
      <p:sp>
        <p:nvSpPr>
          <p:cNvPr id="13" name="내용 개체 틀 2"/>
          <p:cNvSpPr txBox="1">
            <a:spLocks/>
          </p:cNvSpPr>
          <p:nvPr/>
        </p:nvSpPr>
        <p:spPr>
          <a:xfrm>
            <a:off x="4716015" y="1153963"/>
            <a:ext cx="4275585" cy="5974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ko-KR" altLang="en-US" sz="1200" dirty="0" smtClean="0">
                <a:solidFill>
                  <a:srgbClr val="3D3C3E"/>
                </a:solidFill>
              </a:rPr>
              <a:t>상세 내용을 입력합니다</a:t>
            </a:r>
            <a:r>
              <a:rPr lang="en-US" altLang="ko-KR" sz="1200" dirty="0" smtClean="0">
                <a:solidFill>
                  <a:srgbClr val="3D3C3E"/>
                </a:solidFill>
              </a:rPr>
              <a:t>.</a:t>
            </a:r>
          </a:p>
          <a:p>
            <a:pPr marL="0" indent="0">
              <a:buNone/>
            </a:pPr>
            <a:r>
              <a:rPr lang="ko-KR" altLang="en-US" sz="1200" dirty="0">
                <a:solidFill>
                  <a:srgbClr val="3D3C3E"/>
                </a:solidFill>
              </a:rPr>
              <a:t>상세 내용을 입력합니다</a:t>
            </a:r>
            <a:r>
              <a:rPr lang="en-US" altLang="ko-KR" sz="1200" dirty="0" smtClean="0">
                <a:solidFill>
                  <a:srgbClr val="3D3C3E"/>
                </a:solidFill>
              </a:rPr>
              <a:t>.</a:t>
            </a:r>
            <a:endParaRPr lang="ko-KR" altLang="en-US" sz="1200" dirty="0">
              <a:solidFill>
                <a:srgbClr val="3D3C3E"/>
              </a:solidFill>
            </a:endParaRPr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0825" y="4306888"/>
            <a:ext cx="2806671" cy="2327272"/>
          </a:xfrm>
          <a:prstGeom prst="rect">
            <a:avLst/>
          </a:prstGeom>
          <a:noFill/>
        </p:spPr>
      </p:pic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170237" y="1916833"/>
            <a:ext cx="2816226" cy="2284560"/>
          </a:xfrm>
          <a:prstGeom prst="rect">
            <a:avLst/>
          </a:prstGeom>
          <a:noFill/>
        </p:spPr>
      </p:pic>
      <p:pic>
        <p:nvPicPr>
          <p:cNvPr id="22" name="Picture 4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00763" y="1932680"/>
            <a:ext cx="2795587" cy="2252866"/>
          </a:xfrm>
          <a:prstGeom prst="rect">
            <a:avLst/>
          </a:prstGeom>
          <a:noFill/>
        </p:spPr>
      </p:pic>
      <p:pic>
        <p:nvPicPr>
          <p:cNvPr id="23" name="Picture 6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170238" y="4306888"/>
            <a:ext cx="2816225" cy="2306634"/>
          </a:xfrm>
          <a:prstGeom prst="rect">
            <a:avLst/>
          </a:prstGeom>
          <a:noFill/>
        </p:spPr>
      </p:pic>
      <p:pic>
        <p:nvPicPr>
          <p:cNvPr id="24" name="Picture 7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00763" y="4306888"/>
            <a:ext cx="2791717" cy="23066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01491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7D3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4806" y="3429433"/>
            <a:ext cx="4594389" cy="344173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739900" y="2813880"/>
            <a:ext cx="5664200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4800" b="1" dirty="0" smtClean="0">
                <a:solidFill>
                  <a:schemeClr val="bg1"/>
                </a:solidFill>
                <a:latin typeface="+mj-lt"/>
                <a:ea typeface="맑은 고딕" pitchFamily="50" charset="-127"/>
              </a:rPr>
              <a:t>THANK YOU</a:t>
            </a:r>
            <a:endParaRPr lang="ko-KR" altLang="en-US" sz="4800" b="1" dirty="0" smtClean="0">
              <a:solidFill>
                <a:schemeClr val="bg1"/>
              </a:solidFill>
              <a:latin typeface="+mj-lt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42810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그림 3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5407" y="2361129"/>
            <a:ext cx="1433097" cy="107355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231054" y="253649"/>
            <a:ext cx="7772400" cy="1969017"/>
          </a:xfrm>
        </p:spPr>
        <p:txBody>
          <a:bodyPr anchor="t">
            <a:normAutofit/>
          </a:bodyPr>
          <a:lstStyle/>
          <a:p>
            <a:pPr algn="l"/>
            <a:r>
              <a:rPr lang="ko-KR" altLang="en-US" sz="5400" b="1" spc="-250" dirty="0" smtClean="0">
                <a:solidFill>
                  <a:srgbClr val="ED7D31"/>
                </a:solidFill>
                <a:latin typeface="맑은 고딕" pitchFamily="50" charset="-127"/>
                <a:ea typeface="맑은 고딕" pitchFamily="50" charset="-127"/>
              </a:rPr>
              <a:t>전체 제목을</a:t>
            </a:r>
            <a:r>
              <a:rPr lang="en-US" altLang="ko-KR" sz="5400" b="1" spc="-250" dirty="0" smtClean="0">
                <a:solidFill>
                  <a:srgbClr val="ED7D31"/>
                </a:solidFill>
                <a:latin typeface="맑은 고딕" pitchFamily="50" charset="-127"/>
                <a:ea typeface="맑은 고딕" pitchFamily="50" charset="-127"/>
              </a:rPr>
              <a:t/>
            </a:r>
            <a:br>
              <a:rPr lang="en-US" altLang="ko-KR" sz="5400" b="1" spc="-250" dirty="0" smtClean="0">
                <a:solidFill>
                  <a:srgbClr val="ED7D31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5400" b="1" spc="-250" dirty="0" smtClean="0">
                <a:solidFill>
                  <a:srgbClr val="ED7D31"/>
                </a:solidFill>
                <a:latin typeface="맑은 고딕" pitchFamily="50" charset="-127"/>
                <a:ea typeface="맑은 고딕" pitchFamily="50" charset="-127"/>
              </a:rPr>
              <a:t>입력하세요</a:t>
            </a:r>
            <a:r>
              <a:rPr lang="en-US" altLang="ko-KR" sz="5400" b="1" spc="-250" dirty="0" smtClean="0">
                <a:solidFill>
                  <a:srgbClr val="ED7D3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5400" b="1" spc="-250" dirty="0">
              <a:solidFill>
                <a:srgbClr val="ED7D3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10" name="직선 연결선 9"/>
          <p:cNvCxnSpPr/>
          <p:nvPr/>
        </p:nvCxnSpPr>
        <p:spPr>
          <a:xfrm>
            <a:off x="364803" y="3434686"/>
            <a:ext cx="8406000" cy="0"/>
          </a:xfrm>
          <a:prstGeom prst="line">
            <a:avLst/>
          </a:prstGeom>
          <a:ln w="12700">
            <a:solidFill>
              <a:srgbClr val="ED7D3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2" descr="D:\★-data\로고\1_365mc로고\365mc로고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6237312"/>
            <a:ext cx="936104" cy="442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부제목 2"/>
          <p:cNvSpPr txBox="1">
            <a:spLocks/>
          </p:cNvSpPr>
          <p:nvPr/>
        </p:nvSpPr>
        <p:spPr>
          <a:xfrm>
            <a:off x="255952" y="3782009"/>
            <a:ext cx="2155808" cy="25273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33375" indent="-333375">
              <a:lnSpc>
                <a:spcPct val="175000"/>
              </a:lnSpc>
              <a:buFont typeface="+mj-lt"/>
              <a:buAutoNum type="arabicPeriod"/>
            </a:pPr>
            <a:r>
              <a:rPr lang="ko-KR" altLang="en-US" sz="1600" b="1" spc="-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목차 </a:t>
            </a:r>
            <a:r>
              <a:rPr lang="ko-KR" altLang="en-US" sz="1600" b="1" spc="-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제목</a:t>
            </a:r>
            <a:endParaRPr lang="en-US" altLang="ko-KR" sz="1600" b="1" spc="-50" dirty="0" smtClean="0">
              <a:solidFill>
                <a:schemeClr val="tx1">
                  <a:lumMod val="75000"/>
                  <a:lumOff val="2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 marL="333375" indent="-333375">
              <a:lnSpc>
                <a:spcPct val="175000"/>
              </a:lnSpc>
              <a:buFont typeface="+mj-lt"/>
              <a:buAutoNum type="arabicPeriod"/>
            </a:pPr>
            <a:r>
              <a:rPr lang="ko-KR" altLang="en-US" sz="1600" b="1" spc="-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목차 제목</a:t>
            </a:r>
            <a:endParaRPr lang="en-US" altLang="ko-KR" sz="1600" b="1" spc="-50" dirty="0" smtClean="0">
              <a:solidFill>
                <a:schemeClr val="tx1">
                  <a:lumMod val="75000"/>
                  <a:lumOff val="2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 marL="333375" indent="-333375">
              <a:lnSpc>
                <a:spcPct val="175000"/>
              </a:lnSpc>
              <a:buFont typeface="+mj-lt"/>
              <a:buAutoNum type="arabicPeriod"/>
            </a:pPr>
            <a:r>
              <a:rPr lang="ko-KR" altLang="en-US" sz="1600" b="1" spc="-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목차 제목</a:t>
            </a:r>
            <a:endParaRPr lang="en-US" altLang="ko-KR" sz="1600" b="1" spc="-50" dirty="0" smtClean="0">
              <a:solidFill>
                <a:schemeClr val="tx1">
                  <a:lumMod val="75000"/>
                  <a:lumOff val="2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 marL="333375" indent="-333375">
              <a:lnSpc>
                <a:spcPct val="175000"/>
              </a:lnSpc>
              <a:buFont typeface="+mj-lt"/>
              <a:buAutoNum type="arabicPeriod"/>
            </a:pPr>
            <a:r>
              <a:rPr lang="ko-KR" altLang="en-US" sz="1600" b="1" spc="-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목차 제목</a:t>
            </a:r>
            <a:endParaRPr lang="en-US" altLang="ko-KR" sz="1600" b="1" spc="-50" dirty="0" smtClean="0">
              <a:solidFill>
                <a:schemeClr val="tx1">
                  <a:lumMod val="75000"/>
                  <a:lumOff val="2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 marL="333375" indent="-333375">
              <a:lnSpc>
                <a:spcPct val="175000"/>
              </a:lnSpc>
              <a:buFont typeface="+mj-lt"/>
              <a:buAutoNum type="arabicPeriod"/>
            </a:pPr>
            <a:r>
              <a:rPr lang="ko-KR" altLang="en-US" sz="1600" b="1" spc="-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목차 제목</a:t>
            </a:r>
            <a:endParaRPr lang="en-US" altLang="ko-KR" sz="1600" b="1" spc="-50" dirty="0" smtClean="0">
              <a:solidFill>
                <a:schemeClr val="tx1">
                  <a:lumMod val="75000"/>
                  <a:lumOff val="2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25" name="직선 연결선 24"/>
          <p:cNvCxnSpPr/>
          <p:nvPr/>
        </p:nvCxnSpPr>
        <p:spPr>
          <a:xfrm flipV="1">
            <a:off x="366713" y="4295718"/>
            <a:ext cx="2481132" cy="20"/>
          </a:xfrm>
          <a:prstGeom prst="line">
            <a:avLst/>
          </a:prstGeom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직선 연결선 25"/>
          <p:cNvCxnSpPr/>
          <p:nvPr/>
        </p:nvCxnSpPr>
        <p:spPr>
          <a:xfrm flipV="1">
            <a:off x="364474" y="5147450"/>
            <a:ext cx="2481132" cy="20"/>
          </a:xfrm>
          <a:prstGeom prst="line">
            <a:avLst/>
          </a:prstGeom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직선 연결선 26"/>
          <p:cNvCxnSpPr/>
          <p:nvPr/>
        </p:nvCxnSpPr>
        <p:spPr>
          <a:xfrm flipV="1">
            <a:off x="364474" y="5573316"/>
            <a:ext cx="2481132" cy="20"/>
          </a:xfrm>
          <a:prstGeom prst="line">
            <a:avLst/>
          </a:prstGeom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직선 연결선 27"/>
          <p:cNvCxnSpPr/>
          <p:nvPr/>
        </p:nvCxnSpPr>
        <p:spPr>
          <a:xfrm flipV="1">
            <a:off x="364474" y="5999182"/>
            <a:ext cx="2481132" cy="20"/>
          </a:xfrm>
          <a:prstGeom prst="line">
            <a:avLst/>
          </a:prstGeom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직선 연결선 28"/>
          <p:cNvCxnSpPr/>
          <p:nvPr/>
        </p:nvCxnSpPr>
        <p:spPr>
          <a:xfrm flipV="1">
            <a:off x="364474" y="4721584"/>
            <a:ext cx="2481132" cy="20"/>
          </a:xfrm>
          <a:prstGeom prst="line">
            <a:avLst/>
          </a:prstGeom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직선 연결선 29"/>
          <p:cNvCxnSpPr/>
          <p:nvPr/>
        </p:nvCxnSpPr>
        <p:spPr>
          <a:xfrm flipV="1">
            <a:off x="366713" y="3868207"/>
            <a:ext cx="2481132" cy="20"/>
          </a:xfrm>
          <a:prstGeom prst="line">
            <a:avLst/>
          </a:prstGeom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7641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231054" y="253649"/>
            <a:ext cx="7772400" cy="1969017"/>
          </a:xfrm>
        </p:spPr>
        <p:txBody>
          <a:bodyPr anchor="t">
            <a:normAutofit/>
          </a:bodyPr>
          <a:lstStyle/>
          <a:p>
            <a:pPr algn="l"/>
            <a:r>
              <a:rPr lang="ko-KR" altLang="en-US" sz="5400" b="1" spc="-250" dirty="0" smtClean="0">
                <a:solidFill>
                  <a:srgbClr val="ED7D31"/>
                </a:solidFill>
                <a:latin typeface="맑은 고딕" pitchFamily="50" charset="-127"/>
                <a:ea typeface="맑은 고딕" pitchFamily="50" charset="-127"/>
              </a:rPr>
              <a:t>전체 제목을</a:t>
            </a:r>
            <a:r>
              <a:rPr lang="en-US" altLang="ko-KR" sz="5400" b="1" spc="-250" dirty="0" smtClean="0">
                <a:solidFill>
                  <a:srgbClr val="ED7D31"/>
                </a:solidFill>
                <a:latin typeface="맑은 고딕" pitchFamily="50" charset="-127"/>
                <a:ea typeface="맑은 고딕" pitchFamily="50" charset="-127"/>
              </a:rPr>
              <a:t/>
            </a:r>
            <a:br>
              <a:rPr lang="en-US" altLang="ko-KR" sz="5400" b="1" spc="-250" dirty="0" smtClean="0">
                <a:solidFill>
                  <a:srgbClr val="ED7D31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5400" b="1" spc="-250" dirty="0" smtClean="0">
                <a:solidFill>
                  <a:srgbClr val="ED7D31"/>
                </a:solidFill>
                <a:latin typeface="맑은 고딕" pitchFamily="50" charset="-127"/>
                <a:ea typeface="맑은 고딕" pitchFamily="50" charset="-127"/>
              </a:rPr>
              <a:t>입력하세요</a:t>
            </a:r>
            <a:r>
              <a:rPr lang="en-US" altLang="ko-KR" sz="5400" b="1" spc="-250" dirty="0" smtClean="0">
                <a:solidFill>
                  <a:srgbClr val="ED7D3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5400" b="1" spc="-250" dirty="0">
              <a:solidFill>
                <a:srgbClr val="ED7D3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4" name="부제목 2"/>
          <p:cNvSpPr txBox="1">
            <a:spLocks/>
          </p:cNvSpPr>
          <p:nvPr/>
        </p:nvSpPr>
        <p:spPr>
          <a:xfrm>
            <a:off x="255952" y="3782009"/>
            <a:ext cx="2155808" cy="25273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33375" indent="-333375">
              <a:lnSpc>
                <a:spcPct val="175000"/>
              </a:lnSpc>
              <a:buFont typeface="+mj-lt"/>
              <a:buAutoNum type="arabicPeriod"/>
            </a:pPr>
            <a:r>
              <a:rPr lang="ko-KR" altLang="en-US" sz="1600" b="1" spc="-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목차 </a:t>
            </a:r>
            <a:r>
              <a:rPr lang="ko-KR" altLang="en-US" sz="1600" b="1" spc="-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제목</a:t>
            </a:r>
            <a:endParaRPr lang="en-US" altLang="ko-KR" sz="1600" b="1" spc="-50" dirty="0" smtClean="0">
              <a:solidFill>
                <a:schemeClr val="tx1">
                  <a:lumMod val="75000"/>
                  <a:lumOff val="2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 marL="333375" indent="-333375">
              <a:lnSpc>
                <a:spcPct val="175000"/>
              </a:lnSpc>
              <a:buFont typeface="+mj-lt"/>
              <a:buAutoNum type="arabicPeriod"/>
            </a:pPr>
            <a:r>
              <a:rPr lang="ko-KR" altLang="en-US" sz="1600" b="1" spc="-50" dirty="0" smtClean="0">
                <a:solidFill>
                  <a:schemeClr val="bg1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목차 제목</a:t>
            </a:r>
            <a:endParaRPr lang="en-US" altLang="ko-KR" sz="1600" b="1" spc="-50" dirty="0" smtClean="0">
              <a:solidFill>
                <a:schemeClr val="bg1">
                  <a:lumMod val="7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 marL="333375" indent="-333375">
              <a:lnSpc>
                <a:spcPct val="175000"/>
              </a:lnSpc>
              <a:buFont typeface="+mj-lt"/>
              <a:buAutoNum type="arabicPeriod"/>
            </a:pPr>
            <a:r>
              <a:rPr lang="ko-KR" altLang="en-US" sz="1600" b="1" spc="-50" dirty="0" smtClean="0">
                <a:solidFill>
                  <a:schemeClr val="bg1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목차 제목</a:t>
            </a:r>
            <a:endParaRPr lang="en-US" altLang="ko-KR" sz="1600" b="1" spc="-50" dirty="0" smtClean="0">
              <a:solidFill>
                <a:schemeClr val="bg1">
                  <a:lumMod val="7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 marL="333375" indent="-333375">
              <a:lnSpc>
                <a:spcPct val="175000"/>
              </a:lnSpc>
              <a:buFont typeface="+mj-lt"/>
              <a:buAutoNum type="arabicPeriod"/>
            </a:pPr>
            <a:r>
              <a:rPr lang="ko-KR" altLang="en-US" sz="1600" b="1" spc="-50" dirty="0" smtClean="0">
                <a:solidFill>
                  <a:schemeClr val="bg1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목차 제목</a:t>
            </a:r>
            <a:endParaRPr lang="en-US" altLang="ko-KR" sz="1600" b="1" spc="-50" dirty="0" smtClean="0">
              <a:solidFill>
                <a:schemeClr val="bg1">
                  <a:lumMod val="7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 marL="333375" indent="-333375">
              <a:lnSpc>
                <a:spcPct val="175000"/>
              </a:lnSpc>
              <a:buFont typeface="+mj-lt"/>
              <a:buAutoNum type="arabicPeriod"/>
            </a:pPr>
            <a:r>
              <a:rPr lang="ko-KR" altLang="en-US" sz="1600" b="1" spc="-50" dirty="0" smtClean="0">
                <a:solidFill>
                  <a:schemeClr val="bg1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목차 제목</a:t>
            </a:r>
            <a:endParaRPr lang="en-US" altLang="ko-KR" sz="1600" b="1" spc="-50" dirty="0" smtClean="0">
              <a:solidFill>
                <a:schemeClr val="bg1">
                  <a:lumMod val="7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25" name="직선 연결선 24"/>
          <p:cNvCxnSpPr/>
          <p:nvPr/>
        </p:nvCxnSpPr>
        <p:spPr>
          <a:xfrm flipV="1">
            <a:off x="366713" y="4295718"/>
            <a:ext cx="2481132" cy="20"/>
          </a:xfrm>
          <a:prstGeom prst="line">
            <a:avLst/>
          </a:prstGeom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직선 연결선 25"/>
          <p:cNvCxnSpPr/>
          <p:nvPr/>
        </p:nvCxnSpPr>
        <p:spPr>
          <a:xfrm flipV="1">
            <a:off x="364474" y="5147450"/>
            <a:ext cx="2481132" cy="2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직선 연결선 26"/>
          <p:cNvCxnSpPr/>
          <p:nvPr/>
        </p:nvCxnSpPr>
        <p:spPr>
          <a:xfrm flipV="1">
            <a:off x="364474" y="5573316"/>
            <a:ext cx="2481132" cy="2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직선 연결선 27"/>
          <p:cNvCxnSpPr/>
          <p:nvPr/>
        </p:nvCxnSpPr>
        <p:spPr>
          <a:xfrm flipV="1">
            <a:off x="364474" y="5999182"/>
            <a:ext cx="2481132" cy="2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직선 연결선 28"/>
          <p:cNvCxnSpPr/>
          <p:nvPr/>
        </p:nvCxnSpPr>
        <p:spPr>
          <a:xfrm flipV="1">
            <a:off x="364474" y="4721584"/>
            <a:ext cx="2481132" cy="2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직선 연결선 29"/>
          <p:cNvCxnSpPr/>
          <p:nvPr/>
        </p:nvCxnSpPr>
        <p:spPr>
          <a:xfrm flipV="1">
            <a:off x="366713" y="3868207"/>
            <a:ext cx="2481132" cy="20"/>
          </a:xfrm>
          <a:prstGeom prst="line">
            <a:avLst/>
          </a:prstGeom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직사각형 2"/>
          <p:cNvSpPr/>
          <p:nvPr/>
        </p:nvSpPr>
        <p:spPr>
          <a:xfrm>
            <a:off x="2843808" y="3701388"/>
            <a:ext cx="4572000" cy="1020216"/>
          </a:xfrm>
          <a:prstGeom prst="rect">
            <a:avLst/>
          </a:prstGeom>
        </p:spPr>
        <p:txBody>
          <a:bodyPr>
            <a:spAutoFit/>
          </a:bodyPr>
          <a:lstStyle/>
          <a:p>
            <a:pPr marL="333375" indent="-333375">
              <a:lnSpc>
                <a:spcPct val="150000"/>
              </a:lnSpc>
              <a:tabLst>
                <a:tab pos="628650" algn="l"/>
              </a:tabLst>
            </a:pPr>
            <a:r>
              <a:rPr lang="en-US" altLang="ko-KR" sz="1400" b="1" spc="-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	1-1  </a:t>
            </a:r>
            <a:r>
              <a:rPr lang="ko-KR" altLang="en-US" sz="1400" b="1" spc="-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페이지 제목</a:t>
            </a:r>
            <a:endParaRPr lang="en-US" altLang="ko-KR" sz="1400" b="1" spc="-50" dirty="0" smtClean="0">
              <a:solidFill>
                <a:schemeClr val="tx1">
                  <a:lumMod val="75000"/>
                  <a:lumOff val="2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 marL="333375" indent="-333375">
              <a:lnSpc>
                <a:spcPct val="150000"/>
              </a:lnSpc>
              <a:tabLst>
                <a:tab pos="628650" algn="l"/>
              </a:tabLst>
            </a:pPr>
            <a:r>
              <a:rPr lang="en-US" altLang="ko-KR" sz="1400" b="1" spc="-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	1-2  </a:t>
            </a:r>
            <a:r>
              <a:rPr lang="ko-KR" altLang="en-US" sz="1400" b="1" spc="-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페이지 제목</a:t>
            </a:r>
            <a:endParaRPr lang="en-US" altLang="ko-KR" sz="1400" b="1" spc="-50" dirty="0" smtClean="0">
              <a:solidFill>
                <a:schemeClr val="tx1">
                  <a:lumMod val="75000"/>
                  <a:lumOff val="2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 marL="333375" indent="-333375" defTabSz="628650">
              <a:lnSpc>
                <a:spcPct val="150000"/>
              </a:lnSpc>
            </a:pPr>
            <a:r>
              <a:rPr lang="en-US" altLang="ko-KR" sz="1400" b="1" spc="-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	1-3  </a:t>
            </a:r>
            <a:r>
              <a:rPr lang="ko-KR" altLang="en-US" sz="1400" b="1" spc="-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페이지 제목</a:t>
            </a:r>
            <a:endParaRPr lang="en-US" altLang="ko-KR" sz="1400" b="1" spc="-50" dirty="0" smtClean="0">
              <a:solidFill>
                <a:schemeClr val="tx1">
                  <a:lumMod val="75000"/>
                  <a:lumOff val="2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3" name="그림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5407" y="2361129"/>
            <a:ext cx="1433097" cy="1073557"/>
          </a:xfrm>
          <a:prstGeom prst="rect">
            <a:avLst/>
          </a:prstGeom>
        </p:spPr>
      </p:pic>
      <p:cxnSp>
        <p:nvCxnSpPr>
          <p:cNvPr id="14" name="직선 연결선 13"/>
          <p:cNvCxnSpPr/>
          <p:nvPr/>
        </p:nvCxnSpPr>
        <p:spPr>
          <a:xfrm>
            <a:off x="364803" y="3434686"/>
            <a:ext cx="8406000" cy="0"/>
          </a:xfrm>
          <a:prstGeom prst="line">
            <a:avLst/>
          </a:prstGeom>
          <a:ln w="12700">
            <a:solidFill>
              <a:srgbClr val="ED7D3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2" descr="D:\★-data\로고\1_365mc로고\365mc로고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6237312"/>
            <a:ext cx="936104" cy="442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7835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231054" y="253649"/>
            <a:ext cx="7772400" cy="1969017"/>
          </a:xfrm>
        </p:spPr>
        <p:txBody>
          <a:bodyPr anchor="t">
            <a:normAutofit/>
          </a:bodyPr>
          <a:lstStyle/>
          <a:p>
            <a:pPr algn="l"/>
            <a:r>
              <a:rPr lang="ko-KR" altLang="en-US" sz="5400" b="1" spc="-250" dirty="0" smtClean="0">
                <a:solidFill>
                  <a:srgbClr val="ED7D31"/>
                </a:solidFill>
                <a:latin typeface="맑은 고딕" pitchFamily="50" charset="-127"/>
                <a:ea typeface="맑은 고딕" pitchFamily="50" charset="-127"/>
              </a:rPr>
              <a:t>전체 제목을</a:t>
            </a:r>
            <a:r>
              <a:rPr lang="en-US" altLang="ko-KR" sz="5400" b="1" spc="-250" dirty="0" smtClean="0">
                <a:solidFill>
                  <a:srgbClr val="ED7D31"/>
                </a:solidFill>
                <a:latin typeface="맑은 고딕" pitchFamily="50" charset="-127"/>
                <a:ea typeface="맑은 고딕" pitchFamily="50" charset="-127"/>
              </a:rPr>
              <a:t/>
            </a:r>
            <a:br>
              <a:rPr lang="en-US" altLang="ko-KR" sz="5400" b="1" spc="-250" dirty="0" smtClean="0">
                <a:solidFill>
                  <a:srgbClr val="ED7D31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5400" b="1" spc="-250" dirty="0" smtClean="0">
                <a:solidFill>
                  <a:srgbClr val="ED7D31"/>
                </a:solidFill>
                <a:latin typeface="맑은 고딕" pitchFamily="50" charset="-127"/>
                <a:ea typeface="맑은 고딕" pitchFamily="50" charset="-127"/>
              </a:rPr>
              <a:t>입력하세요</a:t>
            </a:r>
            <a:r>
              <a:rPr lang="en-US" altLang="ko-KR" sz="5400" b="1" spc="-250" dirty="0" smtClean="0">
                <a:solidFill>
                  <a:srgbClr val="ED7D3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5400" b="1" spc="-250" dirty="0">
              <a:solidFill>
                <a:srgbClr val="ED7D3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4" name="부제목 2"/>
          <p:cNvSpPr txBox="1">
            <a:spLocks/>
          </p:cNvSpPr>
          <p:nvPr/>
        </p:nvSpPr>
        <p:spPr>
          <a:xfrm>
            <a:off x="255952" y="3782009"/>
            <a:ext cx="2155808" cy="25273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33375" indent="-333375">
              <a:lnSpc>
                <a:spcPct val="175000"/>
              </a:lnSpc>
              <a:buFont typeface="+mj-lt"/>
              <a:buAutoNum type="arabicPeriod"/>
            </a:pPr>
            <a:r>
              <a:rPr lang="ko-KR" altLang="en-US" sz="1600" b="1" spc="-50" dirty="0" smtClean="0">
                <a:solidFill>
                  <a:schemeClr val="bg1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목차 </a:t>
            </a:r>
            <a:r>
              <a:rPr lang="ko-KR" altLang="en-US" sz="1600" b="1" spc="-50" dirty="0" smtClean="0">
                <a:solidFill>
                  <a:schemeClr val="bg1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제목</a:t>
            </a:r>
            <a:endParaRPr lang="en-US" altLang="ko-KR" sz="1600" b="1" spc="-50" dirty="0" smtClean="0">
              <a:solidFill>
                <a:schemeClr val="bg1">
                  <a:lumMod val="7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 marL="333375" indent="-333375">
              <a:lnSpc>
                <a:spcPct val="175000"/>
              </a:lnSpc>
              <a:buFont typeface="+mj-lt"/>
              <a:buAutoNum type="arabicPeriod"/>
            </a:pPr>
            <a:r>
              <a:rPr lang="ko-KR" altLang="en-US" sz="1600" b="1" spc="-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목차 제목</a:t>
            </a:r>
            <a:endParaRPr lang="en-US" altLang="ko-KR" sz="1600" b="1" spc="-50" dirty="0" smtClean="0">
              <a:solidFill>
                <a:schemeClr val="tx1">
                  <a:lumMod val="75000"/>
                  <a:lumOff val="2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 marL="333375" indent="-333375">
              <a:lnSpc>
                <a:spcPct val="175000"/>
              </a:lnSpc>
              <a:buFont typeface="+mj-lt"/>
              <a:buAutoNum type="arabicPeriod"/>
            </a:pPr>
            <a:r>
              <a:rPr lang="ko-KR" altLang="en-US" sz="1600" b="1" spc="-50" dirty="0" smtClean="0">
                <a:solidFill>
                  <a:schemeClr val="bg1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목차 제목</a:t>
            </a:r>
            <a:endParaRPr lang="en-US" altLang="ko-KR" sz="1600" b="1" spc="-50" dirty="0" smtClean="0">
              <a:solidFill>
                <a:schemeClr val="bg1">
                  <a:lumMod val="7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 marL="333375" indent="-333375">
              <a:lnSpc>
                <a:spcPct val="175000"/>
              </a:lnSpc>
              <a:buFont typeface="+mj-lt"/>
              <a:buAutoNum type="arabicPeriod"/>
            </a:pPr>
            <a:r>
              <a:rPr lang="ko-KR" altLang="en-US" sz="1600" b="1" spc="-50" dirty="0" smtClean="0">
                <a:solidFill>
                  <a:schemeClr val="bg1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목차 제목</a:t>
            </a:r>
            <a:endParaRPr lang="en-US" altLang="ko-KR" sz="1600" b="1" spc="-50" dirty="0" smtClean="0">
              <a:solidFill>
                <a:schemeClr val="bg1">
                  <a:lumMod val="7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 marL="333375" indent="-333375">
              <a:lnSpc>
                <a:spcPct val="175000"/>
              </a:lnSpc>
              <a:buFont typeface="+mj-lt"/>
              <a:buAutoNum type="arabicPeriod"/>
            </a:pPr>
            <a:r>
              <a:rPr lang="ko-KR" altLang="en-US" sz="1600" b="1" spc="-50" dirty="0" smtClean="0">
                <a:solidFill>
                  <a:schemeClr val="bg1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목차 제목</a:t>
            </a:r>
            <a:endParaRPr lang="en-US" altLang="ko-KR" sz="1600" b="1" spc="-50" dirty="0" smtClean="0">
              <a:solidFill>
                <a:schemeClr val="bg1">
                  <a:lumMod val="7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25" name="직선 연결선 24"/>
          <p:cNvCxnSpPr/>
          <p:nvPr/>
        </p:nvCxnSpPr>
        <p:spPr>
          <a:xfrm flipV="1">
            <a:off x="366713" y="4295718"/>
            <a:ext cx="2481132" cy="20"/>
          </a:xfrm>
          <a:prstGeom prst="line">
            <a:avLst/>
          </a:prstGeom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직선 연결선 25"/>
          <p:cNvCxnSpPr/>
          <p:nvPr/>
        </p:nvCxnSpPr>
        <p:spPr>
          <a:xfrm flipV="1">
            <a:off x="364474" y="5147450"/>
            <a:ext cx="2481132" cy="2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직선 연결선 26"/>
          <p:cNvCxnSpPr/>
          <p:nvPr/>
        </p:nvCxnSpPr>
        <p:spPr>
          <a:xfrm flipV="1">
            <a:off x="364474" y="5573316"/>
            <a:ext cx="2481132" cy="2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직선 연결선 27"/>
          <p:cNvCxnSpPr/>
          <p:nvPr/>
        </p:nvCxnSpPr>
        <p:spPr>
          <a:xfrm flipV="1">
            <a:off x="364474" y="5999182"/>
            <a:ext cx="2481132" cy="2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직선 연결선 28"/>
          <p:cNvCxnSpPr/>
          <p:nvPr/>
        </p:nvCxnSpPr>
        <p:spPr>
          <a:xfrm flipV="1">
            <a:off x="364474" y="4721584"/>
            <a:ext cx="2481132" cy="20"/>
          </a:xfrm>
          <a:prstGeom prst="line">
            <a:avLst/>
          </a:prstGeom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직선 연결선 29"/>
          <p:cNvCxnSpPr/>
          <p:nvPr/>
        </p:nvCxnSpPr>
        <p:spPr>
          <a:xfrm flipV="1">
            <a:off x="366713" y="3868207"/>
            <a:ext cx="2481132" cy="2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직사각형 12"/>
          <p:cNvSpPr/>
          <p:nvPr/>
        </p:nvSpPr>
        <p:spPr>
          <a:xfrm>
            <a:off x="2843808" y="4149080"/>
            <a:ext cx="4572000" cy="1061829"/>
          </a:xfrm>
          <a:prstGeom prst="rect">
            <a:avLst/>
          </a:prstGeom>
        </p:spPr>
        <p:txBody>
          <a:bodyPr>
            <a:spAutoFit/>
          </a:bodyPr>
          <a:lstStyle/>
          <a:p>
            <a:pPr marL="333375" indent="-333375">
              <a:lnSpc>
                <a:spcPct val="150000"/>
              </a:lnSpc>
              <a:tabLst>
                <a:tab pos="628650" algn="l"/>
              </a:tabLst>
            </a:pPr>
            <a:r>
              <a:rPr lang="en-US" altLang="ko-KR" sz="1400" b="1" spc="-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	2-1  </a:t>
            </a:r>
            <a:r>
              <a:rPr lang="ko-KR" altLang="en-US" sz="1400" b="1" spc="-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페이지 제목</a:t>
            </a:r>
            <a:endParaRPr lang="en-US" altLang="ko-KR" sz="1400" b="1" spc="-50" dirty="0" smtClean="0">
              <a:solidFill>
                <a:schemeClr val="tx1">
                  <a:lumMod val="75000"/>
                  <a:lumOff val="2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 marL="333375" indent="-333375">
              <a:lnSpc>
                <a:spcPct val="150000"/>
              </a:lnSpc>
              <a:tabLst>
                <a:tab pos="628650" algn="l"/>
              </a:tabLst>
            </a:pPr>
            <a:r>
              <a:rPr lang="en-US" altLang="ko-KR" sz="1400" b="1" spc="-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	2-2  </a:t>
            </a:r>
            <a:r>
              <a:rPr lang="ko-KR" altLang="en-US" sz="1400" b="1" spc="-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페이지 제목</a:t>
            </a:r>
            <a:endParaRPr lang="en-US" altLang="ko-KR" sz="1400" b="1" spc="-50" dirty="0" smtClean="0">
              <a:solidFill>
                <a:schemeClr val="tx1">
                  <a:lumMod val="75000"/>
                  <a:lumOff val="2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 marL="333375" indent="-333375" defTabSz="628650">
              <a:lnSpc>
                <a:spcPct val="150000"/>
              </a:lnSpc>
            </a:pPr>
            <a:r>
              <a:rPr lang="en-US" altLang="ko-KR" sz="1400" b="1" spc="-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	2-3  </a:t>
            </a:r>
            <a:r>
              <a:rPr lang="ko-KR" altLang="en-US" sz="1400" b="1" spc="-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페이지 제목</a:t>
            </a:r>
            <a:endParaRPr lang="en-US" altLang="ko-KR" sz="1400" b="1" spc="-50" dirty="0" smtClean="0">
              <a:solidFill>
                <a:schemeClr val="tx1">
                  <a:lumMod val="75000"/>
                  <a:lumOff val="2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4" name="그림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5407" y="2361129"/>
            <a:ext cx="1433097" cy="1073557"/>
          </a:xfrm>
          <a:prstGeom prst="rect">
            <a:avLst/>
          </a:prstGeom>
        </p:spPr>
      </p:pic>
      <p:cxnSp>
        <p:nvCxnSpPr>
          <p:cNvPr id="15" name="직선 연결선 14"/>
          <p:cNvCxnSpPr/>
          <p:nvPr/>
        </p:nvCxnSpPr>
        <p:spPr>
          <a:xfrm>
            <a:off x="364803" y="3434686"/>
            <a:ext cx="8406000" cy="0"/>
          </a:xfrm>
          <a:prstGeom prst="line">
            <a:avLst/>
          </a:prstGeom>
          <a:ln w="12700">
            <a:solidFill>
              <a:srgbClr val="ED7D3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2" descr="D:\★-data\로고\1_365mc로고\365mc로고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6237312"/>
            <a:ext cx="936104" cy="442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3607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63455" y="621268"/>
            <a:ext cx="158417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 spc="-3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맑은 고딕" pitchFamily="50" charset="-127"/>
                <a:ea typeface="맑은 고딕" pitchFamily="50" charset="-127"/>
              </a:rPr>
              <a:t>1-1 </a:t>
            </a:r>
            <a:r>
              <a:rPr lang="ko-KR" altLang="en-US" sz="800" spc="-3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맑은 고딕" pitchFamily="50" charset="-127"/>
                <a:ea typeface="맑은 고딕" pitchFamily="50" charset="-127"/>
              </a:rPr>
              <a:t>페이지 제목</a:t>
            </a:r>
            <a:endParaRPr lang="en-US" altLang="ko-KR" sz="800" spc="-30" dirty="0">
              <a:solidFill>
                <a:schemeClr val="tx1">
                  <a:lumMod val="95000"/>
                  <a:lumOff val="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1" name="제목 1"/>
          <p:cNvSpPr>
            <a:spLocks noGrp="1"/>
          </p:cNvSpPr>
          <p:nvPr>
            <p:ph type="title"/>
          </p:nvPr>
        </p:nvSpPr>
        <p:spPr>
          <a:xfrm>
            <a:off x="256544" y="1196752"/>
            <a:ext cx="6995120" cy="580928"/>
          </a:xfrm>
        </p:spPr>
        <p:txBody>
          <a:bodyPr>
            <a:noAutofit/>
          </a:bodyPr>
          <a:lstStyle/>
          <a:p>
            <a:pPr algn="l"/>
            <a:r>
              <a:rPr lang="ko-KR" altLang="en-US" sz="4000" b="1" spc="-150" dirty="0" smtClean="0">
                <a:solidFill>
                  <a:srgbClr val="ED7D31"/>
                </a:solidFill>
                <a:latin typeface="맑은 고딕" pitchFamily="50" charset="-127"/>
                <a:ea typeface="맑은 고딕" pitchFamily="50" charset="-127"/>
              </a:rPr>
              <a:t>페이지 제목</a:t>
            </a:r>
            <a:endParaRPr lang="ko-KR" altLang="en-US" sz="4000" b="1" spc="-150" dirty="0">
              <a:solidFill>
                <a:srgbClr val="ED7D3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내용 개체 틀 2"/>
          <p:cNvSpPr txBox="1">
            <a:spLocks/>
          </p:cNvSpPr>
          <p:nvPr/>
        </p:nvSpPr>
        <p:spPr>
          <a:xfrm>
            <a:off x="259795" y="2127736"/>
            <a:ext cx="8470547" cy="4297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1200" b="1" dirty="0" smtClean="0">
                <a:solidFill>
                  <a:srgbClr val="3D3C3E"/>
                </a:solidFill>
                <a:latin typeface="맑은 고딕" pitchFamily="50" charset="-127"/>
                <a:ea typeface="맑은 고딕" pitchFamily="50" charset="-127"/>
              </a:rPr>
              <a:t>500</a:t>
            </a:r>
            <a:r>
              <a:rPr lang="ko-KR" altLang="en-US" sz="1200" b="1" dirty="0">
                <a:solidFill>
                  <a:srgbClr val="3D3C3E"/>
                </a:solidFill>
                <a:latin typeface="맑은 고딕" pitchFamily="50" charset="-127"/>
                <a:ea typeface="맑은 고딕" pitchFamily="50" charset="-127"/>
              </a:rPr>
              <a:t>만 건을 넘어 </a:t>
            </a:r>
            <a:r>
              <a:rPr lang="en-US" altLang="ko-KR" sz="1200" b="1" dirty="0">
                <a:solidFill>
                  <a:srgbClr val="3D3C3E"/>
                </a:solidFill>
                <a:latin typeface="맑은 고딕" pitchFamily="50" charset="-127"/>
                <a:ea typeface="맑은 고딕" pitchFamily="50" charset="-127"/>
              </a:rPr>
              <a:t>600</a:t>
            </a:r>
            <a:r>
              <a:rPr lang="ko-KR" altLang="en-US" sz="1200" b="1" dirty="0">
                <a:solidFill>
                  <a:srgbClr val="3D3C3E"/>
                </a:solidFill>
                <a:latin typeface="맑은 고딕" pitchFamily="50" charset="-127"/>
                <a:ea typeface="맑은 고딕" pitchFamily="50" charset="-127"/>
              </a:rPr>
              <a:t>만으로</a:t>
            </a:r>
            <a:r>
              <a:rPr lang="en-US" altLang="ko-KR" sz="1200" b="1" dirty="0" smtClean="0">
                <a:solidFill>
                  <a:srgbClr val="3D3C3E"/>
                </a:solidFill>
                <a:latin typeface="맑은 고딕" pitchFamily="50" charset="-127"/>
                <a:ea typeface="맑은 고딕" pitchFamily="50" charset="-127"/>
              </a:rPr>
              <a:t>!</a:t>
            </a:r>
            <a:endParaRPr lang="ko-KR" altLang="en-US" sz="1200" b="1" dirty="0" smtClean="0">
              <a:solidFill>
                <a:srgbClr val="3D3C3E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내용 개체 틀 2"/>
          <p:cNvSpPr txBox="1">
            <a:spLocks/>
          </p:cNvSpPr>
          <p:nvPr/>
        </p:nvSpPr>
        <p:spPr>
          <a:xfrm>
            <a:off x="259795" y="3370264"/>
            <a:ext cx="8470547" cy="12754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180975"/>
            <a:r>
              <a:rPr lang="ko-KR" altLang="en-US" sz="1200" dirty="0" smtClean="0">
                <a:solidFill>
                  <a:srgbClr val="3D3C3E"/>
                </a:solidFill>
                <a:latin typeface="맑은 고딕" pitchFamily="50" charset="-127"/>
                <a:ea typeface="맑은 고딕" pitchFamily="50" charset="-127"/>
              </a:rPr>
              <a:t>상세 내용</a:t>
            </a:r>
            <a:endParaRPr lang="en-US" altLang="ko-KR" sz="1200" dirty="0" smtClean="0">
              <a:solidFill>
                <a:srgbClr val="3D3C3E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0" indent="180975"/>
            <a:r>
              <a:rPr lang="ko-KR" altLang="en-US" sz="1200" dirty="0" smtClean="0">
                <a:solidFill>
                  <a:srgbClr val="3D3C3E"/>
                </a:solidFill>
                <a:latin typeface="맑은 고딕" pitchFamily="50" charset="-127"/>
                <a:ea typeface="맑은 고딕" pitchFamily="50" charset="-127"/>
              </a:rPr>
              <a:t>상세 내용</a:t>
            </a:r>
            <a:endParaRPr lang="en-US" altLang="ko-KR" sz="1200" dirty="0" smtClean="0">
              <a:solidFill>
                <a:srgbClr val="3D3C3E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0" indent="180975"/>
            <a:r>
              <a:rPr lang="ko-KR" altLang="en-US" sz="1200" dirty="0" smtClean="0">
                <a:solidFill>
                  <a:srgbClr val="3D3C3E"/>
                </a:solidFill>
                <a:latin typeface="맑은 고딕" pitchFamily="50" charset="-127"/>
                <a:ea typeface="맑은 고딕" pitchFamily="50" charset="-127"/>
              </a:rPr>
              <a:t>상세 내용</a:t>
            </a:r>
            <a:endParaRPr lang="en-US" altLang="ko-KR" sz="1200" dirty="0" smtClean="0">
              <a:solidFill>
                <a:srgbClr val="3D3C3E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0" indent="180975"/>
            <a:r>
              <a:rPr lang="ko-KR" altLang="en-US" sz="1200" dirty="0" smtClean="0">
                <a:solidFill>
                  <a:srgbClr val="3D3C3E"/>
                </a:solidFill>
                <a:latin typeface="맑은 고딕" pitchFamily="50" charset="-127"/>
                <a:ea typeface="맑은 고딕" pitchFamily="50" charset="-127"/>
              </a:rPr>
              <a:t>상세 내용</a:t>
            </a:r>
          </a:p>
        </p:txBody>
      </p:sp>
      <p:pic>
        <p:nvPicPr>
          <p:cNvPr id="14" name="Picture 2" descr="D:\★-data\로고\1_365mc로고\365mc로고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6237312"/>
            <a:ext cx="936104" cy="442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내용 개체 틀 2"/>
          <p:cNvSpPr txBox="1">
            <a:spLocks/>
          </p:cNvSpPr>
          <p:nvPr/>
        </p:nvSpPr>
        <p:spPr>
          <a:xfrm>
            <a:off x="259795" y="2651338"/>
            <a:ext cx="8470547" cy="7189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ko-KR" altLang="en-US" sz="1200" dirty="0" smtClean="0">
                <a:solidFill>
                  <a:srgbClr val="3D3C3E"/>
                </a:solidFill>
                <a:latin typeface="맑은 고딕" pitchFamily="50" charset="-127"/>
                <a:ea typeface="맑은 고딕" pitchFamily="50" charset="-127"/>
              </a:rPr>
              <a:t>비만 </a:t>
            </a:r>
            <a:r>
              <a:rPr lang="ko-KR" altLang="en-US" sz="1200" dirty="0">
                <a:solidFill>
                  <a:srgbClr val="3D3C3E"/>
                </a:solidFill>
                <a:latin typeface="맑은 고딕" pitchFamily="50" charset="-127"/>
                <a:ea typeface="맑은 고딕" pitchFamily="50" charset="-127"/>
              </a:rPr>
              <a:t>하나만</a:t>
            </a:r>
            <a:r>
              <a:rPr lang="en-US" altLang="ko-KR" sz="1200" dirty="0">
                <a:solidFill>
                  <a:srgbClr val="3D3C3E"/>
                </a:solidFill>
                <a:latin typeface="맑은 고딕" pitchFamily="50" charset="-127"/>
                <a:ea typeface="맑은 고딕" pitchFamily="50" charset="-127"/>
              </a:rPr>
              <a:t>! 18</a:t>
            </a:r>
            <a:r>
              <a:rPr lang="ko-KR" altLang="en-US" sz="1200" dirty="0">
                <a:solidFill>
                  <a:srgbClr val="3D3C3E"/>
                </a:solidFill>
                <a:latin typeface="맑은 고딕" pitchFamily="50" charset="-127"/>
                <a:ea typeface="맑은 고딕" pitchFamily="50" charset="-127"/>
              </a:rPr>
              <a:t>년 비만 치료 한 길</a:t>
            </a:r>
            <a:r>
              <a:rPr lang="en-US" altLang="ko-KR" sz="1200" dirty="0">
                <a:solidFill>
                  <a:srgbClr val="3D3C3E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</a:p>
          <a:p>
            <a:pPr marL="0" indent="0">
              <a:buNone/>
            </a:pPr>
            <a:r>
              <a:rPr lang="en-US" altLang="ko-KR" sz="1200" dirty="0">
                <a:solidFill>
                  <a:srgbClr val="3D3C3E"/>
                </a:solidFill>
                <a:latin typeface="맑은 고딕" pitchFamily="50" charset="-127"/>
                <a:ea typeface="맑은 고딕" pitchFamily="50" charset="-127"/>
              </a:rPr>
              <a:t>365mc</a:t>
            </a:r>
            <a:r>
              <a:rPr lang="ko-KR" altLang="en-US" sz="1200" dirty="0">
                <a:solidFill>
                  <a:srgbClr val="3D3C3E"/>
                </a:solidFill>
                <a:latin typeface="맑은 고딕" pitchFamily="50" charset="-127"/>
                <a:ea typeface="맑은 고딕" pitchFamily="50" charset="-127"/>
              </a:rPr>
              <a:t>의 도약은 계속됩니다</a:t>
            </a:r>
            <a:r>
              <a:rPr lang="en-US" altLang="ko-KR" sz="1200" dirty="0">
                <a:solidFill>
                  <a:srgbClr val="3D3C3E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1200" dirty="0" smtClean="0">
              <a:solidFill>
                <a:srgbClr val="3D3C3E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6" name="그림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5407" y="-236845"/>
            <a:ext cx="1433097" cy="1073557"/>
          </a:xfrm>
          <a:prstGeom prst="rect">
            <a:avLst/>
          </a:prstGeom>
        </p:spPr>
      </p:pic>
      <p:cxnSp>
        <p:nvCxnSpPr>
          <p:cNvPr id="17" name="직선 연결선 16"/>
          <p:cNvCxnSpPr/>
          <p:nvPr/>
        </p:nvCxnSpPr>
        <p:spPr>
          <a:xfrm>
            <a:off x="364803" y="836712"/>
            <a:ext cx="8406000" cy="0"/>
          </a:xfrm>
          <a:prstGeom prst="line">
            <a:avLst/>
          </a:prstGeom>
          <a:ln w="12700">
            <a:solidFill>
              <a:srgbClr val="ED7D3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1296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" name="그룹 59"/>
          <p:cNvGrpSpPr/>
          <p:nvPr/>
        </p:nvGrpSpPr>
        <p:grpSpPr>
          <a:xfrm>
            <a:off x="368959" y="2428875"/>
            <a:ext cx="8406740" cy="3609976"/>
            <a:chOff x="3157248" y="2428875"/>
            <a:chExt cx="5618452" cy="3562022"/>
          </a:xfrm>
          <a:solidFill>
            <a:schemeClr val="bg1">
              <a:lumMod val="95000"/>
            </a:schemeClr>
          </a:solidFill>
        </p:grpSpPr>
        <p:sp>
          <p:nvSpPr>
            <p:cNvPr id="4" name="Rectangle 3"/>
            <p:cNvSpPr>
              <a:spLocks noChangeArrowheads="1"/>
            </p:cNvSpPr>
            <p:nvPr/>
          </p:nvSpPr>
          <p:spPr bwMode="auto">
            <a:xfrm>
              <a:off x="3166037" y="2428911"/>
              <a:ext cx="5609663" cy="3561986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 dirty="0">
                <a:solidFill>
                  <a:schemeClr val="bg1">
                    <a:lumMod val="95000"/>
                  </a:schemeClr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5" name="Rectangle 4"/>
            <p:cNvSpPr>
              <a:spLocks noChangeArrowheads="1"/>
            </p:cNvSpPr>
            <p:nvPr/>
          </p:nvSpPr>
          <p:spPr bwMode="auto">
            <a:xfrm>
              <a:off x="3157248" y="2428911"/>
              <a:ext cx="452432" cy="353171"/>
            </a:xfrm>
            <a:prstGeom prst="rect">
              <a:avLst/>
            </a:prstGeom>
            <a:grpFill/>
            <a:ln w="6350">
              <a:noFill/>
              <a:miter lim="800000"/>
              <a:headEnd/>
              <a:tailEnd/>
            </a:ln>
            <a:effectLst/>
          </p:spPr>
          <p:txBody>
            <a:bodyPr wrap="none" lIns="92075" tIns="46037" rIns="92075" bIns="46037" anchor="ctr"/>
            <a:lstStyle/>
            <a:p>
              <a:pPr algn="ctr"/>
              <a:r>
                <a:rPr lang="en-US" altLang="ko-KR" sz="900" spc="-3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1</a:t>
              </a:r>
              <a:r>
                <a:rPr lang="ko-KR" altLang="en-US" sz="900" spc="-3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월</a:t>
              </a:r>
            </a:p>
          </p:txBody>
        </p:sp>
        <p:sp>
          <p:nvSpPr>
            <p:cNvPr id="6" name="Rectangle 5"/>
            <p:cNvSpPr>
              <a:spLocks noChangeArrowheads="1"/>
            </p:cNvSpPr>
            <p:nvPr/>
          </p:nvSpPr>
          <p:spPr bwMode="auto">
            <a:xfrm>
              <a:off x="3619437" y="2428911"/>
              <a:ext cx="458529" cy="353171"/>
            </a:xfrm>
            <a:prstGeom prst="rect">
              <a:avLst/>
            </a:prstGeom>
            <a:grpFill/>
            <a:ln w="6350">
              <a:noFill/>
              <a:miter lim="800000"/>
              <a:headEnd/>
              <a:tailEnd/>
            </a:ln>
            <a:effectLst/>
          </p:spPr>
          <p:txBody>
            <a:bodyPr wrap="none" lIns="92075" tIns="46037" rIns="92075" bIns="46037" anchor="ctr"/>
            <a:lstStyle/>
            <a:p>
              <a:pPr algn="ctr"/>
              <a:r>
                <a:rPr lang="en-US" altLang="ko-KR" sz="900" spc="-3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2</a:t>
              </a:r>
              <a:r>
                <a:rPr lang="ko-KR" altLang="en-US" sz="900" spc="-3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월</a:t>
              </a: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4087722" y="2428911"/>
              <a:ext cx="458529" cy="353171"/>
            </a:xfrm>
            <a:prstGeom prst="rect">
              <a:avLst/>
            </a:prstGeom>
            <a:grpFill/>
            <a:ln w="6350">
              <a:noFill/>
              <a:miter lim="800000"/>
              <a:headEnd/>
              <a:tailEnd/>
            </a:ln>
            <a:effectLst/>
          </p:spPr>
          <p:txBody>
            <a:bodyPr wrap="none" lIns="92075" tIns="46037" rIns="92075" bIns="46037" anchor="ctr"/>
            <a:lstStyle/>
            <a:p>
              <a:pPr algn="ctr"/>
              <a:r>
                <a:rPr lang="en-US" altLang="ko-KR" sz="900" spc="-3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3</a:t>
              </a:r>
              <a:r>
                <a:rPr lang="ko-KR" altLang="en-US" sz="900" spc="-3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월</a:t>
              </a:r>
            </a:p>
          </p:txBody>
        </p:sp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4556007" y="2428911"/>
              <a:ext cx="458529" cy="353171"/>
            </a:xfrm>
            <a:prstGeom prst="rect">
              <a:avLst/>
            </a:prstGeom>
            <a:grpFill/>
            <a:ln w="6350">
              <a:noFill/>
              <a:miter lim="800000"/>
              <a:headEnd/>
              <a:tailEnd/>
            </a:ln>
            <a:effectLst/>
          </p:spPr>
          <p:txBody>
            <a:bodyPr wrap="none" lIns="92075" tIns="46037" rIns="92075" bIns="46037" anchor="ctr"/>
            <a:lstStyle/>
            <a:p>
              <a:pPr algn="ctr"/>
              <a:r>
                <a:rPr lang="en-US" altLang="ko-KR" sz="900" spc="-3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4</a:t>
              </a:r>
              <a:r>
                <a:rPr lang="ko-KR" altLang="en-US" sz="900" spc="-3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월</a:t>
              </a:r>
            </a:p>
          </p:txBody>
        </p:sp>
        <p:sp>
          <p:nvSpPr>
            <p:cNvPr id="9" name="Rectangle 8"/>
            <p:cNvSpPr>
              <a:spLocks noChangeArrowheads="1"/>
            </p:cNvSpPr>
            <p:nvPr/>
          </p:nvSpPr>
          <p:spPr bwMode="auto">
            <a:xfrm>
              <a:off x="5024292" y="2428911"/>
              <a:ext cx="458529" cy="353171"/>
            </a:xfrm>
            <a:prstGeom prst="rect">
              <a:avLst/>
            </a:prstGeom>
            <a:grpFill/>
            <a:ln w="6350">
              <a:noFill/>
              <a:miter lim="800000"/>
              <a:headEnd/>
              <a:tailEnd/>
            </a:ln>
            <a:effectLst/>
          </p:spPr>
          <p:txBody>
            <a:bodyPr wrap="none" lIns="92075" tIns="46037" rIns="92075" bIns="46037" anchor="ctr"/>
            <a:lstStyle/>
            <a:p>
              <a:pPr algn="ctr"/>
              <a:r>
                <a:rPr lang="en-US" altLang="ko-KR" sz="900" spc="-3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5</a:t>
              </a:r>
              <a:r>
                <a:rPr lang="ko-KR" altLang="en-US" sz="900" spc="-3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월</a:t>
              </a:r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5492577" y="2428911"/>
              <a:ext cx="458529" cy="353171"/>
            </a:xfrm>
            <a:prstGeom prst="rect">
              <a:avLst/>
            </a:prstGeom>
            <a:grpFill/>
            <a:ln w="6350">
              <a:noFill/>
              <a:miter lim="800000"/>
              <a:headEnd/>
              <a:tailEnd/>
            </a:ln>
            <a:effectLst/>
          </p:spPr>
          <p:txBody>
            <a:bodyPr wrap="none" lIns="92075" tIns="46037" rIns="92075" bIns="46037" anchor="ctr"/>
            <a:lstStyle/>
            <a:p>
              <a:pPr algn="ctr"/>
              <a:r>
                <a:rPr lang="en-US" altLang="ko-KR" sz="900" spc="-3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6</a:t>
              </a:r>
              <a:r>
                <a:rPr lang="ko-KR" altLang="en-US" sz="900" spc="-3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월</a:t>
              </a: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5960862" y="2428911"/>
              <a:ext cx="458529" cy="353171"/>
            </a:xfrm>
            <a:prstGeom prst="rect">
              <a:avLst/>
            </a:prstGeom>
            <a:grpFill/>
            <a:ln w="6350">
              <a:noFill/>
              <a:miter lim="800000"/>
              <a:headEnd/>
              <a:tailEnd/>
            </a:ln>
            <a:effectLst/>
          </p:spPr>
          <p:txBody>
            <a:bodyPr wrap="none" lIns="92075" tIns="46037" rIns="92075" bIns="46037" anchor="ctr"/>
            <a:lstStyle/>
            <a:p>
              <a:pPr algn="ctr"/>
              <a:r>
                <a:rPr lang="en-US" altLang="ko-KR" sz="900" spc="-3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7</a:t>
              </a:r>
              <a:r>
                <a:rPr lang="ko-KR" altLang="en-US" sz="900" spc="-3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월</a:t>
              </a: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6429146" y="2428911"/>
              <a:ext cx="458529" cy="353171"/>
            </a:xfrm>
            <a:prstGeom prst="rect">
              <a:avLst/>
            </a:prstGeom>
            <a:grpFill/>
            <a:ln w="6350">
              <a:noFill/>
              <a:miter lim="800000"/>
              <a:headEnd/>
              <a:tailEnd/>
            </a:ln>
            <a:effectLst/>
          </p:spPr>
          <p:txBody>
            <a:bodyPr wrap="none" lIns="92075" tIns="46037" rIns="92075" bIns="46037" anchor="ctr"/>
            <a:lstStyle/>
            <a:p>
              <a:pPr algn="ctr"/>
              <a:r>
                <a:rPr lang="en-US" altLang="ko-KR" sz="900" spc="-3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8</a:t>
              </a:r>
              <a:r>
                <a:rPr lang="ko-KR" altLang="en-US" sz="900" spc="-3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월</a:t>
              </a: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6897431" y="2428911"/>
              <a:ext cx="458529" cy="353171"/>
            </a:xfrm>
            <a:prstGeom prst="rect">
              <a:avLst/>
            </a:prstGeom>
            <a:grpFill/>
            <a:ln w="6350">
              <a:noFill/>
              <a:miter lim="800000"/>
              <a:headEnd/>
              <a:tailEnd/>
            </a:ln>
            <a:effectLst/>
          </p:spPr>
          <p:txBody>
            <a:bodyPr wrap="none" lIns="92075" tIns="46037" rIns="92075" bIns="46037" anchor="ctr"/>
            <a:lstStyle/>
            <a:p>
              <a:pPr algn="ctr"/>
              <a:r>
                <a:rPr lang="en-US" altLang="ko-KR" sz="900" spc="-3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9</a:t>
              </a:r>
              <a:r>
                <a:rPr lang="ko-KR" altLang="en-US" sz="900" spc="-3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월</a:t>
              </a: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7365716" y="2428911"/>
              <a:ext cx="458529" cy="353171"/>
            </a:xfrm>
            <a:prstGeom prst="rect">
              <a:avLst/>
            </a:prstGeom>
            <a:grpFill/>
            <a:ln w="6350">
              <a:noFill/>
              <a:miter lim="800000"/>
              <a:headEnd/>
              <a:tailEnd/>
            </a:ln>
            <a:effectLst/>
          </p:spPr>
          <p:txBody>
            <a:bodyPr wrap="none" lIns="92075" tIns="46037" rIns="92075" bIns="46037" anchor="ctr"/>
            <a:lstStyle/>
            <a:p>
              <a:pPr algn="ctr"/>
              <a:r>
                <a:rPr lang="en-US" altLang="ko-KR" sz="900" spc="-3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10</a:t>
              </a:r>
              <a:r>
                <a:rPr lang="ko-KR" altLang="en-US" sz="900" spc="-3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월</a:t>
              </a:r>
            </a:p>
          </p:txBody>
        </p:sp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>
              <a:off x="7834001" y="2428911"/>
              <a:ext cx="458529" cy="353171"/>
            </a:xfrm>
            <a:prstGeom prst="rect">
              <a:avLst/>
            </a:prstGeom>
            <a:grpFill/>
            <a:ln w="6350">
              <a:noFill/>
              <a:miter lim="800000"/>
              <a:headEnd/>
              <a:tailEnd/>
            </a:ln>
            <a:effectLst/>
          </p:spPr>
          <p:txBody>
            <a:bodyPr wrap="none" lIns="92075" tIns="46037" rIns="92075" bIns="46037" anchor="ctr"/>
            <a:lstStyle/>
            <a:p>
              <a:pPr algn="ctr"/>
              <a:r>
                <a:rPr lang="en-US" altLang="ko-KR" sz="900" spc="-3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11</a:t>
              </a:r>
              <a:r>
                <a:rPr lang="ko-KR" altLang="en-US" sz="900" spc="-3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월</a:t>
              </a:r>
            </a:p>
          </p:txBody>
        </p:sp>
        <p:sp>
          <p:nvSpPr>
            <p:cNvPr id="16" name="Rectangle 15"/>
            <p:cNvSpPr>
              <a:spLocks noChangeArrowheads="1"/>
            </p:cNvSpPr>
            <p:nvPr/>
          </p:nvSpPr>
          <p:spPr bwMode="auto">
            <a:xfrm>
              <a:off x="8302285" y="2428911"/>
              <a:ext cx="458529" cy="353171"/>
            </a:xfrm>
            <a:prstGeom prst="rect">
              <a:avLst/>
            </a:prstGeom>
            <a:grpFill/>
            <a:ln w="6350">
              <a:noFill/>
              <a:miter lim="800000"/>
              <a:headEnd/>
              <a:tailEnd/>
            </a:ln>
            <a:effectLst/>
          </p:spPr>
          <p:txBody>
            <a:bodyPr wrap="none" lIns="92075" tIns="46037" rIns="92075" bIns="46037" anchor="ctr"/>
            <a:lstStyle/>
            <a:p>
              <a:pPr algn="ctr"/>
              <a:r>
                <a:rPr lang="en-US" altLang="ko-KR" sz="900" spc="-3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12</a:t>
              </a:r>
              <a:r>
                <a:rPr lang="ko-KR" altLang="en-US" sz="900" spc="-3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월</a:t>
              </a:r>
            </a:p>
          </p:txBody>
        </p:sp>
        <p:sp>
          <p:nvSpPr>
            <p:cNvPr id="17" name="Line 16"/>
            <p:cNvSpPr>
              <a:spLocks noChangeShapeType="1"/>
            </p:cNvSpPr>
            <p:nvPr/>
          </p:nvSpPr>
          <p:spPr bwMode="auto">
            <a:xfrm>
              <a:off x="3165372" y="2787128"/>
              <a:ext cx="5605928" cy="0"/>
            </a:xfrm>
            <a:prstGeom prst="line">
              <a:avLst/>
            </a:prstGeom>
            <a:grpFill/>
            <a:ln w="6350">
              <a:solidFill>
                <a:schemeClr val="bg1">
                  <a:lumMod val="75000"/>
                </a:schemeClr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algn="ctr"/>
              <a:endParaRPr lang="ko-KR" alt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18" name="Line 17"/>
            <p:cNvSpPr>
              <a:spLocks noChangeShapeType="1"/>
            </p:cNvSpPr>
            <p:nvPr/>
          </p:nvSpPr>
          <p:spPr bwMode="auto">
            <a:xfrm>
              <a:off x="3614559" y="2428875"/>
              <a:ext cx="0" cy="3556159"/>
            </a:xfrm>
            <a:prstGeom prst="line">
              <a:avLst/>
            </a:prstGeom>
            <a:grpFill/>
            <a:ln w="9525">
              <a:solidFill>
                <a:schemeClr val="bg1">
                  <a:lumMod val="75000"/>
                </a:schemeClr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ko-KR" altLang="en-US" dirty="0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19" name="Line 18"/>
            <p:cNvSpPr>
              <a:spLocks noChangeShapeType="1"/>
            </p:cNvSpPr>
            <p:nvPr/>
          </p:nvSpPr>
          <p:spPr bwMode="auto">
            <a:xfrm>
              <a:off x="4082844" y="2428875"/>
              <a:ext cx="0" cy="3556159"/>
            </a:xfrm>
            <a:prstGeom prst="line">
              <a:avLst/>
            </a:prstGeom>
            <a:grpFill/>
            <a:ln w="9525">
              <a:solidFill>
                <a:schemeClr val="bg1">
                  <a:lumMod val="75000"/>
                </a:schemeClr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ko-KR" altLang="en-US" dirty="0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20" name="Line 19"/>
            <p:cNvSpPr>
              <a:spLocks noChangeShapeType="1"/>
            </p:cNvSpPr>
            <p:nvPr/>
          </p:nvSpPr>
          <p:spPr bwMode="auto">
            <a:xfrm>
              <a:off x="4551129" y="2428875"/>
              <a:ext cx="0" cy="3556159"/>
            </a:xfrm>
            <a:prstGeom prst="line">
              <a:avLst/>
            </a:prstGeom>
            <a:grpFill/>
            <a:ln w="9525">
              <a:solidFill>
                <a:schemeClr val="bg1">
                  <a:lumMod val="75000"/>
                </a:schemeClr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ko-KR" altLang="en-US" dirty="0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21" name="Line 20"/>
            <p:cNvSpPr>
              <a:spLocks noChangeShapeType="1"/>
            </p:cNvSpPr>
            <p:nvPr/>
          </p:nvSpPr>
          <p:spPr bwMode="auto">
            <a:xfrm>
              <a:off x="5019414" y="2428875"/>
              <a:ext cx="0" cy="3556159"/>
            </a:xfrm>
            <a:prstGeom prst="line">
              <a:avLst/>
            </a:prstGeom>
            <a:grpFill/>
            <a:ln w="9525">
              <a:solidFill>
                <a:schemeClr val="bg1">
                  <a:lumMod val="75000"/>
                </a:schemeClr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ko-KR" altLang="en-US" dirty="0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22" name="Line 21"/>
            <p:cNvSpPr>
              <a:spLocks noChangeShapeType="1"/>
            </p:cNvSpPr>
            <p:nvPr/>
          </p:nvSpPr>
          <p:spPr bwMode="auto">
            <a:xfrm>
              <a:off x="5487699" y="2428875"/>
              <a:ext cx="0" cy="3556159"/>
            </a:xfrm>
            <a:prstGeom prst="line">
              <a:avLst/>
            </a:prstGeom>
            <a:grpFill/>
            <a:ln w="9525">
              <a:solidFill>
                <a:schemeClr val="bg1">
                  <a:lumMod val="75000"/>
                </a:schemeClr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ko-KR" altLang="en-US" dirty="0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23" name="Line 22"/>
            <p:cNvSpPr>
              <a:spLocks noChangeShapeType="1"/>
            </p:cNvSpPr>
            <p:nvPr/>
          </p:nvSpPr>
          <p:spPr bwMode="auto">
            <a:xfrm flipH="1">
              <a:off x="5955983" y="2433883"/>
              <a:ext cx="1896" cy="3556159"/>
            </a:xfrm>
            <a:prstGeom prst="line">
              <a:avLst/>
            </a:prstGeom>
            <a:grpFill/>
            <a:ln w="9525">
              <a:solidFill>
                <a:schemeClr val="bg1">
                  <a:lumMod val="75000"/>
                </a:schemeClr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ko-KR" altLang="en-US" dirty="0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24" name="Line 23"/>
            <p:cNvSpPr>
              <a:spLocks noChangeShapeType="1"/>
            </p:cNvSpPr>
            <p:nvPr/>
          </p:nvSpPr>
          <p:spPr bwMode="auto">
            <a:xfrm>
              <a:off x="6424268" y="2428875"/>
              <a:ext cx="0" cy="3556159"/>
            </a:xfrm>
            <a:prstGeom prst="line">
              <a:avLst/>
            </a:prstGeom>
            <a:grpFill/>
            <a:ln w="9525">
              <a:solidFill>
                <a:schemeClr val="bg1">
                  <a:lumMod val="75000"/>
                </a:schemeClr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ko-KR" altLang="en-US" dirty="0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25" name="Line 24"/>
            <p:cNvSpPr>
              <a:spLocks noChangeShapeType="1"/>
            </p:cNvSpPr>
            <p:nvPr/>
          </p:nvSpPr>
          <p:spPr bwMode="auto">
            <a:xfrm>
              <a:off x="6892553" y="2428875"/>
              <a:ext cx="0" cy="3556159"/>
            </a:xfrm>
            <a:prstGeom prst="line">
              <a:avLst/>
            </a:prstGeom>
            <a:grpFill/>
            <a:ln w="9525">
              <a:solidFill>
                <a:schemeClr val="bg1">
                  <a:lumMod val="75000"/>
                </a:schemeClr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ko-KR" altLang="en-US" dirty="0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26" name="Line 25"/>
            <p:cNvSpPr>
              <a:spLocks noChangeShapeType="1"/>
            </p:cNvSpPr>
            <p:nvPr/>
          </p:nvSpPr>
          <p:spPr bwMode="auto">
            <a:xfrm>
              <a:off x="7360838" y="2428875"/>
              <a:ext cx="0" cy="3556159"/>
            </a:xfrm>
            <a:prstGeom prst="line">
              <a:avLst/>
            </a:prstGeom>
            <a:grpFill/>
            <a:ln w="9525">
              <a:solidFill>
                <a:schemeClr val="bg1">
                  <a:lumMod val="75000"/>
                </a:schemeClr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ko-KR" altLang="en-US" dirty="0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27" name="Line 26"/>
            <p:cNvSpPr>
              <a:spLocks noChangeShapeType="1"/>
            </p:cNvSpPr>
            <p:nvPr/>
          </p:nvSpPr>
          <p:spPr bwMode="auto">
            <a:xfrm>
              <a:off x="7829123" y="2428875"/>
              <a:ext cx="0" cy="3556159"/>
            </a:xfrm>
            <a:prstGeom prst="line">
              <a:avLst/>
            </a:prstGeom>
            <a:grpFill/>
            <a:ln w="9525">
              <a:solidFill>
                <a:schemeClr val="bg1">
                  <a:lumMod val="75000"/>
                </a:schemeClr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ko-KR" altLang="en-US" dirty="0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28" name="Line 27"/>
            <p:cNvSpPr>
              <a:spLocks noChangeShapeType="1"/>
            </p:cNvSpPr>
            <p:nvPr/>
          </p:nvSpPr>
          <p:spPr bwMode="auto">
            <a:xfrm>
              <a:off x="8297407" y="2428875"/>
              <a:ext cx="0" cy="3556159"/>
            </a:xfrm>
            <a:prstGeom prst="line">
              <a:avLst/>
            </a:prstGeom>
            <a:grpFill/>
            <a:ln w="9525">
              <a:solidFill>
                <a:schemeClr val="bg1">
                  <a:lumMod val="75000"/>
                </a:schemeClr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ko-KR" altLang="en-US" dirty="0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3275879" y="3342486"/>
              <a:ext cx="1345595" cy="2461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ko-KR" altLang="en-US" sz="1000" b="1" spc="-3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내용</a:t>
              </a:r>
              <a:endParaRPr lang="ko-KR" altLang="en-US" sz="1000" b="1" spc="-3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5902603" y="3774445"/>
              <a:ext cx="1871543" cy="2461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ko-KR" altLang="en-US" sz="1000" b="1" spc="-3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내용</a:t>
              </a:r>
              <a:endParaRPr lang="ko-KR" altLang="en-US" sz="1000" b="1" spc="-3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3275879" y="4272287"/>
              <a:ext cx="1303117" cy="2461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ko-KR" altLang="en-US" sz="1000" b="1" spc="-3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내용</a:t>
              </a:r>
              <a:endParaRPr lang="ko-KR" altLang="en-US" sz="1000" b="1" spc="-3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4490701" y="4959328"/>
              <a:ext cx="1224411" cy="2461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ko-KR" altLang="en-US" sz="1000" b="1" spc="-3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내용</a:t>
              </a:r>
              <a:endParaRPr lang="ko-KR" altLang="en-US" sz="1000" b="1" spc="-3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7299003" y="4955119"/>
              <a:ext cx="1199797" cy="2461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ko-KR" altLang="en-US" sz="1000" b="1" spc="-3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내용</a:t>
              </a:r>
              <a:endParaRPr lang="ko-KR" altLang="en-US" sz="1000" b="1" spc="-3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4020315" y="5618286"/>
              <a:ext cx="1326939" cy="2461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ko-KR" altLang="en-US" sz="1000" b="1" spc="-3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내용</a:t>
              </a:r>
              <a:endParaRPr lang="ko-KR" altLang="en-US" sz="1000" b="1" spc="-3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cxnSp>
          <p:nvCxnSpPr>
            <p:cNvPr id="64" name="직선 연결선 63"/>
            <p:cNvCxnSpPr/>
            <p:nvPr/>
          </p:nvCxnSpPr>
          <p:spPr>
            <a:xfrm>
              <a:off x="3197867" y="3307900"/>
              <a:ext cx="1359377" cy="0"/>
            </a:xfrm>
            <a:prstGeom prst="line">
              <a:avLst/>
            </a:prstGeom>
            <a:grpFill/>
            <a:ln w="76200" cap="rnd">
              <a:solidFill>
                <a:srgbClr val="ED7D3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직선 연결선 68"/>
            <p:cNvCxnSpPr/>
            <p:nvPr/>
          </p:nvCxnSpPr>
          <p:spPr>
            <a:xfrm>
              <a:off x="3197867" y="4231463"/>
              <a:ext cx="1359377" cy="0"/>
            </a:xfrm>
            <a:prstGeom prst="line">
              <a:avLst/>
            </a:prstGeom>
            <a:grpFill/>
            <a:ln w="76200" cap="rnd">
              <a:solidFill>
                <a:srgbClr val="ED7D3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직선 연결선 69"/>
            <p:cNvCxnSpPr/>
            <p:nvPr/>
          </p:nvCxnSpPr>
          <p:spPr>
            <a:xfrm flipV="1">
              <a:off x="5962350" y="3733296"/>
              <a:ext cx="2790934" cy="1707"/>
            </a:xfrm>
            <a:prstGeom prst="line">
              <a:avLst/>
            </a:prstGeom>
            <a:grpFill/>
            <a:ln w="76200" cap="rnd">
              <a:solidFill>
                <a:srgbClr val="ED7D3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직선 연결선 70"/>
            <p:cNvCxnSpPr/>
            <p:nvPr/>
          </p:nvCxnSpPr>
          <p:spPr>
            <a:xfrm>
              <a:off x="4556659" y="4916175"/>
              <a:ext cx="457136" cy="0"/>
            </a:xfrm>
            <a:prstGeom prst="line">
              <a:avLst/>
            </a:prstGeom>
            <a:grpFill/>
            <a:ln w="76200" cap="rnd">
              <a:solidFill>
                <a:srgbClr val="ED7D3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직선 연결선 71"/>
            <p:cNvCxnSpPr/>
            <p:nvPr/>
          </p:nvCxnSpPr>
          <p:spPr>
            <a:xfrm>
              <a:off x="7366370" y="4916175"/>
              <a:ext cx="457136" cy="0"/>
            </a:xfrm>
            <a:prstGeom prst="line">
              <a:avLst/>
            </a:prstGeom>
            <a:grpFill/>
            <a:ln w="76200" cap="rnd">
              <a:solidFill>
                <a:srgbClr val="ED7D3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직선 연결선 72"/>
            <p:cNvCxnSpPr/>
            <p:nvPr/>
          </p:nvCxnSpPr>
          <p:spPr>
            <a:xfrm>
              <a:off x="4094088" y="5576779"/>
              <a:ext cx="457136" cy="0"/>
            </a:xfrm>
            <a:prstGeom prst="line">
              <a:avLst/>
            </a:prstGeom>
            <a:grpFill/>
            <a:ln w="76200" cap="rnd">
              <a:solidFill>
                <a:srgbClr val="ED7D3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직선 연결선 73"/>
            <p:cNvCxnSpPr/>
            <p:nvPr/>
          </p:nvCxnSpPr>
          <p:spPr>
            <a:xfrm>
              <a:off x="5488152" y="5576779"/>
              <a:ext cx="457136" cy="0"/>
            </a:xfrm>
            <a:prstGeom prst="line">
              <a:avLst/>
            </a:prstGeom>
            <a:grpFill/>
            <a:ln w="76200" cap="rnd">
              <a:solidFill>
                <a:srgbClr val="ED7D3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직선 연결선 74"/>
            <p:cNvCxnSpPr/>
            <p:nvPr/>
          </p:nvCxnSpPr>
          <p:spPr>
            <a:xfrm>
              <a:off x="6898084" y="5576779"/>
              <a:ext cx="457136" cy="0"/>
            </a:xfrm>
            <a:prstGeom prst="line">
              <a:avLst/>
            </a:prstGeom>
            <a:grpFill/>
            <a:ln w="76200" cap="rnd">
              <a:solidFill>
                <a:srgbClr val="ED7D3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직선 연결선 75"/>
            <p:cNvCxnSpPr/>
            <p:nvPr/>
          </p:nvCxnSpPr>
          <p:spPr>
            <a:xfrm>
              <a:off x="8295920" y="5576779"/>
              <a:ext cx="457136" cy="0"/>
            </a:xfrm>
            <a:prstGeom prst="line">
              <a:avLst/>
            </a:prstGeom>
            <a:grpFill/>
            <a:ln w="76200" cap="rnd">
              <a:solidFill>
                <a:srgbClr val="ED7D3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TextBox 54"/>
          <p:cNvSpPr txBox="1"/>
          <p:nvPr/>
        </p:nvSpPr>
        <p:spPr>
          <a:xfrm>
            <a:off x="263455" y="621268"/>
            <a:ext cx="158417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 spc="-3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맑은 고딕" pitchFamily="50" charset="-127"/>
                <a:ea typeface="맑은 고딕" pitchFamily="50" charset="-127"/>
              </a:rPr>
              <a:t>1-2 </a:t>
            </a:r>
            <a:r>
              <a:rPr lang="ko-KR" altLang="en-US" sz="800" spc="-3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맑은 고딕" pitchFamily="50" charset="-127"/>
                <a:ea typeface="맑은 고딕" pitchFamily="50" charset="-127"/>
              </a:rPr>
              <a:t>페이지 제목</a:t>
            </a:r>
            <a:endParaRPr lang="en-US" altLang="ko-KR" sz="800" spc="-30" dirty="0">
              <a:solidFill>
                <a:schemeClr val="tx1">
                  <a:lumMod val="95000"/>
                  <a:lumOff val="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6" name="제목 1"/>
          <p:cNvSpPr txBox="1">
            <a:spLocks/>
          </p:cNvSpPr>
          <p:nvPr/>
        </p:nvSpPr>
        <p:spPr>
          <a:xfrm>
            <a:off x="256544" y="1196752"/>
            <a:ext cx="6995120" cy="5809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ko-KR" altLang="en-US" sz="4000" b="1" spc="-150" dirty="0" smtClean="0">
                <a:solidFill>
                  <a:srgbClr val="ED7D31"/>
                </a:solidFill>
                <a:latin typeface="맑은 고딕" pitchFamily="50" charset="-127"/>
                <a:ea typeface="맑은 고딕" pitchFamily="50" charset="-127"/>
              </a:rPr>
              <a:t>일정</a:t>
            </a:r>
            <a:endParaRPr lang="ko-KR" altLang="en-US" sz="4000" b="1" spc="-150" dirty="0">
              <a:solidFill>
                <a:srgbClr val="ED7D3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57" name="그림 5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5407" y="-236845"/>
            <a:ext cx="1433097" cy="1073557"/>
          </a:xfrm>
          <a:prstGeom prst="rect">
            <a:avLst/>
          </a:prstGeom>
        </p:spPr>
      </p:pic>
      <p:cxnSp>
        <p:nvCxnSpPr>
          <p:cNvPr id="58" name="직선 연결선 57"/>
          <p:cNvCxnSpPr/>
          <p:nvPr/>
        </p:nvCxnSpPr>
        <p:spPr>
          <a:xfrm>
            <a:off x="364803" y="836712"/>
            <a:ext cx="8406000" cy="0"/>
          </a:xfrm>
          <a:prstGeom prst="line">
            <a:avLst/>
          </a:prstGeom>
          <a:ln w="12700">
            <a:solidFill>
              <a:srgbClr val="ED7D3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9" name="Picture 2" descr="D:\★-data\로고\1_365mc로고\365mc로고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6237312"/>
            <a:ext cx="936104" cy="442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707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63455" y="621268"/>
            <a:ext cx="158417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 spc="-3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맑은 고딕" pitchFamily="50" charset="-127"/>
                <a:ea typeface="맑은 고딕" pitchFamily="50" charset="-127"/>
              </a:rPr>
              <a:t>1-3 </a:t>
            </a:r>
            <a:r>
              <a:rPr lang="ko-KR" altLang="en-US" sz="800" spc="-3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맑은 고딕" pitchFamily="50" charset="-127"/>
                <a:ea typeface="맑은 고딕" pitchFamily="50" charset="-127"/>
              </a:rPr>
              <a:t>페이지 제목</a:t>
            </a:r>
            <a:endParaRPr lang="en-US" altLang="ko-KR" sz="800" spc="-30" dirty="0">
              <a:solidFill>
                <a:schemeClr val="tx1">
                  <a:lumMod val="95000"/>
                  <a:lumOff val="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1" name="제목 1"/>
          <p:cNvSpPr>
            <a:spLocks noGrp="1"/>
          </p:cNvSpPr>
          <p:nvPr>
            <p:ph type="title"/>
          </p:nvPr>
        </p:nvSpPr>
        <p:spPr>
          <a:xfrm>
            <a:off x="256544" y="1196752"/>
            <a:ext cx="6995120" cy="580928"/>
          </a:xfrm>
        </p:spPr>
        <p:txBody>
          <a:bodyPr>
            <a:noAutofit/>
          </a:bodyPr>
          <a:lstStyle/>
          <a:p>
            <a:pPr algn="l"/>
            <a:r>
              <a:rPr lang="ko-KR" altLang="en-US" sz="4000" b="1" spc="-150" dirty="0" smtClean="0">
                <a:solidFill>
                  <a:srgbClr val="ED7D31"/>
                </a:solidFill>
                <a:latin typeface="맑은 고딕" pitchFamily="50" charset="-127"/>
                <a:ea typeface="맑은 고딕" pitchFamily="50" charset="-127"/>
              </a:rPr>
              <a:t>페이지 제목</a:t>
            </a:r>
            <a:endParaRPr lang="ko-KR" altLang="en-US" sz="4000" b="1" spc="-150" dirty="0">
              <a:solidFill>
                <a:srgbClr val="ED7D3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4" name="Picture 2" descr="D:\★-data\로고\1_365mc로고\365mc로고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6237312"/>
            <a:ext cx="936104" cy="442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그림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5407" y="-236845"/>
            <a:ext cx="1433097" cy="1073557"/>
          </a:xfrm>
          <a:prstGeom prst="rect">
            <a:avLst/>
          </a:prstGeom>
        </p:spPr>
      </p:pic>
      <p:cxnSp>
        <p:nvCxnSpPr>
          <p:cNvPr id="17" name="직선 연결선 16"/>
          <p:cNvCxnSpPr/>
          <p:nvPr/>
        </p:nvCxnSpPr>
        <p:spPr>
          <a:xfrm>
            <a:off x="364803" y="836712"/>
            <a:ext cx="8406000" cy="0"/>
          </a:xfrm>
          <a:prstGeom prst="line">
            <a:avLst/>
          </a:prstGeom>
          <a:ln w="12700">
            <a:solidFill>
              <a:srgbClr val="ED7D3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8" name="표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4718585"/>
              </p:ext>
            </p:extLst>
          </p:nvPr>
        </p:nvGraphicFramePr>
        <p:xfrm>
          <a:off x="372849" y="2412850"/>
          <a:ext cx="8397956" cy="34644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9489">
                  <a:extLst>
                    <a:ext uri="{9D8B030D-6E8A-4147-A177-3AD203B41FA5}">
                      <a16:colId xmlns="" xmlns:a16="http://schemas.microsoft.com/office/drawing/2014/main" val="2476761592"/>
                    </a:ext>
                  </a:extLst>
                </a:gridCol>
                <a:gridCol w="2099489">
                  <a:extLst>
                    <a:ext uri="{9D8B030D-6E8A-4147-A177-3AD203B41FA5}">
                      <a16:colId xmlns="" xmlns:a16="http://schemas.microsoft.com/office/drawing/2014/main" val="1203463686"/>
                    </a:ext>
                  </a:extLst>
                </a:gridCol>
                <a:gridCol w="2099489">
                  <a:extLst>
                    <a:ext uri="{9D8B030D-6E8A-4147-A177-3AD203B41FA5}">
                      <a16:colId xmlns="" xmlns:a16="http://schemas.microsoft.com/office/drawing/2014/main" val="1839933340"/>
                    </a:ext>
                  </a:extLst>
                </a:gridCol>
                <a:gridCol w="2099489">
                  <a:extLst>
                    <a:ext uri="{9D8B030D-6E8A-4147-A177-3AD203B41FA5}">
                      <a16:colId xmlns="" xmlns:a16="http://schemas.microsoft.com/office/drawing/2014/main" val="1745457936"/>
                    </a:ext>
                  </a:extLst>
                </a:gridCol>
              </a:tblGrid>
              <a:tr h="384936"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0" marR="0" marT="36000" marB="36000" anchor="b"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0" marR="0" marT="36000" marB="36000" anchor="b"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0" marR="0" marT="36000" marB="36000" anchor="b"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0" marR="0" marT="36000" marB="36000" anchor="b"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87473149"/>
                  </a:ext>
                </a:extLst>
              </a:tr>
              <a:tr h="384936"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bg1">
                            <a:lumMod val="75000"/>
                          </a:schemeClr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0" marR="0" marT="36000" marB="36000" anchor="b"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bg1">
                            <a:lumMod val="75000"/>
                          </a:schemeClr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0" marR="0" marT="36000" marB="36000" anchor="b"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0" marR="0" marT="36000" marB="36000" anchor="b"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0" marR="0" marT="36000" marB="36000" anchor="b"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640325578"/>
                  </a:ext>
                </a:extLst>
              </a:tr>
              <a:tr h="384936"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bg1">
                            <a:lumMod val="75000"/>
                          </a:schemeClr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0" marR="0" marT="36000" marB="36000" anchor="b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bg1">
                            <a:lumMod val="75000"/>
                          </a:schemeClr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0" marR="0" marT="36000" marB="36000" anchor="b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0" marR="0" marT="36000" marB="36000" anchor="b"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uLnTx/>
                        <a:uFillTx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0" marR="0" marT="36000" marB="36000" anchor="b"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861682970"/>
                  </a:ext>
                </a:extLst>
              </a:tr>
              <a:tr h="384936"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0" marR="0" marT="36000" marB="36000" anchor="b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0" marR="0" marT="36000" marB="36000" anchor="b">
                    <a:lnL w="12700" cmpd="sng">
                      <a:noFill/>
                    </a:lnL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0" marR="0" marT="36000" marB="36000" anchor="b"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uLnTx/>
                        <a:uFillTx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0" marR="0" marT="36000" marB="36000" anchor="b"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4239900464"/>
                  </a:ext>
                </a:extLst>
              </a:tr>
              <a:tr h="384936"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bg1">
                            <a:lumMod val="75000"/>
                          </a:schemeClr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0" marR="0" marT="36000" marB="36000" anchor="b"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0" marR="0" marT="36000" marB="36000" anchor="b"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0" marR="0" marT="36000" marB="36000" anchor="b"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uLnTx/>
                        <a:uFillTx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0" marR="0" marT="36000" marB="36000" anchor="b"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946290722"/>
                  </a:ext>
                </a:extLst>
              </a:tr>
              <a:tr h="384936"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bg1">
                            <a:lumMod val="75000"/>
                          </a:schemeClr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0" marR="0" marT="36000" marB="36000" anchor="b"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0" marR="0" marT="36000" marB="36000" anchor="b"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0" marR="0" marT="36000" marB="36000" anchor="b"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0" marR="0" marT="36000" marB="36000" anchor="b"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9358708"/>
                  </a:ext>
                </a:extLst>
              </a:tr>
              <a:tr h="384936"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bg1">
                            <a:lumMod val="75000"/>
                          </a:schemeClr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0" marR="0" marT="36000" marB="36000" anchor="b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bg1">
                            <a:lumMod val="75000"/>
                          </a:schemeClr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0" marR="0" marT="36000" marB="36000" anchor="b">
                    <a:lnL w="12700" cmpd="sng">
                      <a:noFill/>
                    </a:lnL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0" marR="0" marT="36000" marB="36000" anchor="b"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uLnTx/>
                        <a:uFillTx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0" marR="0" marT="36000" marB="36000" anchor="b"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9100555"/>
                  </a:ext>
                </a:extLst>
              </a:tr>
              <a:tr h="384936"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0" marR="0" marT="36000" marB="36000" anchor="b"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0" marR="0" marT="36000" marB="36000" anchor="b"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0" marR="0" marT="36000" marB="36000" anchor="b"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uLnTx/>
                        <a:uFillTx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0" marR="0" marT="36000" marB="36000" anchor="b"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938964058"/>
                  </a:ext>
                </a:extLst>
              </a:tr>
              <a:tr h="384936"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bg1">
                            <a:lumMod val="75000"/>
                          </a:schemeClr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0" marR="0" marT="36000" marB="36000" anchor="b"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0" marR="0" marT="36000" marB="36000" anchor="b"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0" marR="0" marT="36000" marB="36000" anchor="b"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uLnTx/>
                        <a:uFillTx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0" marR="0" marT="36000" marB="36000" anchor="b"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812640141"/>
                  </a:ext>
                </a:extLst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371130" y="6209559"/>
            <a:ext cx="288000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ko-KR" altLang="en-US" sz="1200" dirty="0" err="1">
                <a:latin typeface="맑은 고딕" pitchFamily="50" charset="-127"/>
                <a:ea typeface="맑은 고딕" pitchFamily="50" charset="-127"/>
              </a:rPr>
              <a:t>전지점</a:t>
            </a:r>
            <a:r>
              <a:rPr lang="ko-KR" altLang="en-US" sz="12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200" dirty="0">
                <a:latin typeface="맑은 고딕" pitchFamily="50" charset="-127"/>
                <a:ea typeface="맑은 고딕" pitchFamily="50" charset="-127"/>
              </a:rPr>
              <a:t>: 2021-06-30 </a:t>
            </a:r>
            <a:r>
              <a:rPr lang="ko-KR" altLang="en-US" sz="1200" dirty="0">
                <a:latin typeface="맑은 고딕" pitchFamily="50" charset="-127"/>
                <a:ea typeface="맑은 고딕" pitchFamily="50" charset="-127"/>
              </a:rPr>
              <a:t>기준</a:t>
            </a:r>
            <a:endParaRPr lang="ko-KR" altLang="en-US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텍스트 개체 틀 5"/>
          <p:cNvSpPr txBox="1">
            <a:spLocks/>
          </p:cNvSpPr>
          <p:nvPr/>
        </p:nvSpPr>
        <p:spPr>
          <a:xfrm>
            <a:off x="282307" y="2204864"/>
            <a:ext cx="7200000" cy="221599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ko-KR" altLang="en-US" sz="1400" dirty="0" smtClean="0">
                <a:latin typeface="+mj-lt"/>
              </a:rPr>
              <a:t>총 </a:t>
            </a:r>
            <a:r>
              <a:rPr lang="ko-KR" altLang="en-US" sz="1400" b="1" dirty="0" smtClean="0">
                <a:latin typeface="+mj-lt"/>
              </a:rPr>
              <a:t>비만진료</a:t>
            </a:r>
            <a:r>
              <a:rPr lang="ko-KR" altLang="en-US" sz="1400" dirty="0" smtClean="0">
                <a:latin typeface="+mj-lt"/>
              </a:rPr>
              <a:t>건수</a:t>
            </a:r>
            <a:endParaRPr lang="ko-KR" altLang="en-US" sz="1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95496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63455" y="621268"/>
            <a:ext cx="158417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 spc="-3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맑은 고딕" pitchFamily="50" charset="-127"/>
                <a:ea typeface="맑은 고딕" pitchFamily="50" charset="-127"/>
              </a:rPr>
              <a:t>1-4 </a:t>
            </a:r>
            <a:r>
              <a:rPr lang="ko-KR" altLang="en-US" sz="800" spc="-3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맑은 고딕" pitchFamily="50" charset="-127"/>
                <a:ea typeface="맑은 고딕" pitchFamily="50" charset="-127"/>
              </a:rPr>
              <a:t>페이지 제목</a:t>
            </a:r>
            <a:endParaRPr lang="en-US" altLang="ko-KR" sz="800" spc="-30" dirty="0">
              <a:solidFill>
                <a:schemeClr val="tx1">
                  <a:lumMod val="95000"/>
                  <a:lumOff val="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1" name="제목 1"/>
          <p:cNvSpPr>
            <a:spLocks noGrp="1"/>
          </p:cNvSpPr>
          <p:nvPr>
            <p:ph type="title"/>
          </p:nvPr>
        </p:nvSpPr>
        <p:spPr>
          <a:xfrm>
            <a:off x="256544" y="1196752"/>
            <a:ext cx="6995120" cy="580928"/>
          </a:xfrm>
        </p:spPr>
        <p:txBody>
          <a:bodyPr>
            <a:noAutofit/>
          </a:bodyPr>
          <a:lstStyle/>
          <a:p>
            <a:pPr algn="l"/>
            <a:r>
              <a:rPr lang="ko-KR" altLang="en-US" sz="4000" b="1" spc="-150" dirty="0" smtClean="0">
                <a:solidFill>
                  <a:srgbClr val="ED7D31"/>
                </a:solidFill>
                <a:latin typeface="맑은 고딕" pitchFamily="50" charset="-127"/>
                <a:ea typeface="맑은 고딕" pitchFamily="50" charset="-127"/>
              </a:rPr>
              <a:t>차트</a:t>
            </a:r>
            <a:endParaRPr lang="ko-KR" altLang="en-US" sz="4000" b="1" spc="-150" dirty="0">
              <a:solidFill>
                <a:srgbClr val="ED7D3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4" name="Picture 2" descr="D:\★-data\로고\1_365mc로고\365mc로고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6237312"/>
            <a:ext cx="936104" cy="442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그림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5407" y="-236845"/>
            <a:ext cx="1433097" cy="1073557"/>
          </a:xfrm>
          <a:prstGeom prst="rect">
            <a:avLst/>
          </a:prstGeom>
        </p:spPr>
      </p:pic>
      <p:cxnSp>
        <p:nvCxnSpPr>
          <p:cNvPr id="17" name="직선 연결선 16"/>
          <p:cNvCxnSpPr/>
          <p:nvPr/>
        </p:nvCxnSpPr>
        <p:spPr>
          <a:xfrm>
            <a:off x="364803" y="836712"/>
            <a:ext cx="8406000" cy="0"/>
          </a:xfrm>
          <a:prstGeom prst="line">
            <a:avLst/>
          </a:prstGeom>
          <a:ln w="12700">
            <a:solidFill>
              <a:srgbClr val="ED7D3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텍스트 개체 틀 5"/>
          <p:cNvSpPr txBox="1">
            <a:spLocks/>
          </p:cNvSpPr>
          <p:nvPr/>
        </p:nvSpPr>
        <p:spPr>
          <a:xfrm>
            <a:off x="282307" y="2204864"/>
            <a:ext cx="7200000" cy="221599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ko-KR" altLang="en-US" sz="1400" dirty="0" smtClean="0">
                <a:latin typeface="+mj-lt"/>
              </a:rPr>
              <a:t>총 </a:t>
            </a:r>
            <a:r>
              <a:rPr lang="ko-KR" altLang="en-US" sz="1400" b="1" dirty="0" smtClean="0">
                <a:latin typeface="+mj-lt"/>
              </a:rPr>
              <a:t>비만진료</a:t>
            </a:r>
            <a:r>
              <a:rPr lang="ko-KR" altLang="en-US" sz="1400" dirty="0" smtClean="0">
                <a:latin typeface="+mj-lt"/>
              </a:rPr>
              <a:t>건수</a:t>
            </a:r>
            <a:endParaRPr lang="ko-KR" altLang="en-US" sz="1400" dirty="0">
              <a:latin typeface="+mj-lt"/>
            </a:endParaRPr>
          </a:p>
        </p:txBody>
      </p:sp>
      <p:graphicFrame>
        <p:nvGraphicFramePr>
          <p:cNvPr id="12" name="차트 11">
            <a:extLst>
              <a:ext uri="{FF2B5EF4-FFF2-40B4-BE49-F238E27FC236}">
                <a16:creationId xmlns="" xmlns:a16="http://schemas.microsoft.com/office/drawing/2014/main" id="{1444E0E1-335B-A54D-AB77-9422FB2460D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49796658"/>
              </p:ext>
            </p:extLst>
          </p:nvPr>
        </p:nvGraphicFramePr>
        <p:xfrm>
          <a:off x="1296375" y="2965028"/>
          <a:ext cx="6542856" cy="32719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2616497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63455" y="621268"/>
            <a:ext cx="158417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 spc="-3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맑은 고딕" pitchFamily="50" charset="-127"/>
                <a:ea typeface="맑은 고딕" pitchFamily="50" charset="-127"/>
              </a:rPr>
              <a:t>1-4 </a:t>
            </a:r>
            <a:r>
              <a:rPr lang="ko-KR" altLang="en-US" sz="800" spc="-3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맑은 고딕" pitchFamily="50" charset="-127"/>
                <a:ea typeface="맑은 고딕" pitchFamily="50" charset="-127"/>
              </a:rPr>
              <a:t>페이지 제목</a:t>
            </a:r>
            <a:endParaRPr lang="en-US" altLang="ko-KR" sz="800" spc="-30" dirty="0">
              <a:solidFill>
                <a:schemeClr val="tx1">
                  <a:lumMod val="95000"/>
                  <a:lumOff val="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1" name="제목 1"/>
          <p:cNvSpPr>
            <a:spLocks noGrp="1"/>
          </p:cNvSpPr>
          <p:nvPr>
            <p:ph type="title"/>
          </p:nvPr>
        </p:nvSpPr>
        <p:spPr>
          <a:xfrm>
            <a:off x="256544" y="1196752"/>
            <a:ext cx="6995120" cy="580928"/>
          </a:xfrm>
        </p:spPr>
        <p:txBody>
          <a:bodyPr>
            <a:noAutofit/>
          </a:bodyPr>
          <a:lstStyle/>
          <a:p>
            <a:pPr algn="l"/>
            <a:r>
              <a:rPr lang="ko-KR" altLang="en-US" sz="4000" b="1" spc="-150" dirty="0" smtClean="0">
                <a:solidFill>
                  <a:srgbClr val="ED7D31"/>
                </a:solidFill>
                <a:latin typeface="맑은 고딕" pitchFamily="50" charset="-127"/>
                <a:ea typeface="맑은 고딕" pitchFamily="50" charset="-127"/>
              </a:rPr>
              <a:t>표</a:t>
            </a:r>
            <a:endParaRPr lang="ko-KR" altLang="en-US" sz="4000" b="1" spc="-150" dirty="0">
              <a:solidFill>
                <a:srgbClr val="ED7D3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4" name="Picture 2" descr="D:\★-data\로고\1_365mc로고\365mc로고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6237312"/>
            <a:ext cx="936104" cy="442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그림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5407" y="-236845"/>
            <a:ext cx="1433097" cy="1073557"/>
          </a:xfrm>
          <a:prstGeom prst="rect">
            <a:avLst/>
          </a:prstGeom>
        </p:spPr>
      </p:pic>
      <p:cxnSp>
        <p:nvCxnSpPr>
          <p:cNvPr id="17" name="직선 연결선 16"/>
          <p:cNvCxnSpPr/>
          <p:nvPr/>
        </p:nvCxnSpPr>
        <p:spPr>
          <a:xfrm>
            <a:off x="364803" y="836712"/>
            <a:ext cx="8406000" cy="0"/>
          </a:xfrm>
          <a:prstGeom prst="line">
            <a:avLst/>
          </a:prstGeom>
          <a:ln w="12700">
            <a:solidFill>
              <a:srgbClr val="ED7D3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텍스트 개체 틀 5"/>
          <p:cNvSpPr txBox="1">
            <a:spLocks/>
          </p:cNvSpPr>
          <p:nvPr/>
        </p:nvSpPr>
        <p:spPr>
          <a:xfrm>
            <a:off x="282307" y="2204864"/>
            <a:ext cx="2021442" cy="221599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ko-KR" altLang="en-US" sz="1400" dirty="0" smtClean="0">
                <a:latin typeface="+mj-lt"/>
              </a:rPr>
              <a:t>총 </a:t>
            </a:r>
            <a:r>
              <a:rPr lang="ko-KR" altLang="en-US" sz="1400" b="1" dirty="0" smtClean="0">
                <a:latin typeface="+mj-lt"/>
              </a:rPr>
              <a:t>비만진료</a:t>
            </a:r>
            <a:r>
              <a:rPr lang="ko-KR" altLang="en-US" sz="1400" dirty="0" smtClean="0">
                <a:latin typeface="+mj-lt"/>
              </a:rPr>
              <a:t>건수</a:t>
            </a:r>
            <a:endParaRPr lang="ko-KR" altLang="en-US" sz="1400" dirty="0">
              <a:latin typeface="+mj-lt"/>
            </a:endParaRPr>
          </a:p>
        </p:txBody>
      </p:sp>
      <p:graphicFrame>
        <p:nvGraphicFramePr>
          <p:cNvPr id="9" name="내용 개체 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753296"/>
              </p:ext>
            </p:extLst>
          </p:nvPr>
        </p:nvGraphicFramePr>
        <p:xfrm>
          <a:off x="341524" y="3284984"/>
          <a:ext cx="8434176" cy="2479570"/>
        </p:xfrm>
        <a:graphic>
          <a:graphicData uri="http://schemas.openxmlformats.org/drawingml/2006/table">
            <a:tbl>
              <a:tblPr firstRow="1" bandRow="1">
                <a:tableStyleId>{17292A2E-F333-43FB-9621-5CBBE7FDCDCB}</a:tableStyleId>
              </a:tblPr>
              <a:tblGrid>
                <a:gridCol w="1125246"/>
                <a:gridCol w="2776775"/>
                <a:gridCol w="1741024"/>
                <a:gridCol w="2791131"/>
              </a:tblGrid>
              <a:tr h="405238">
                <a:tc>
                  <a:txBody>
                    <a:bodyPr/>
                    <a:lstStyle/>
                    <a:p>
                      <a:pPr algn="ctr" latinLnBrk="1">
                        <a:lnSpc>
                          <a:spcPct val="110000"/>
                        </a:lnSpc>
                      </a:pPr>
                      <a:r>
                        <a:rPr lang="ko-KR" altLang="en-US" sz="1050" spc="-30" dirty="0" smtClean="0">
                          <a:latin typeface="맑은 고딕" pitchFamily="50" charset="-127"/>
                          <a:ea typeface="맑은 고딕" pitchFamily="50" charset="-127"/>
                        </a:rPr>
                        <a:t>구분 </a:t>
                      </a:r>
                      <a:endParaRPr lang="ko-KR" altLang="en-US" sz="1050" b="1" spc="-3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2887" marR="92887" marT="46444" marB="46444" anchor="ctr">
                    <a:lnL w="9525" cap="flat" cmpd="sng" algn="ctr">
                      <a:noFill/>
                      <a:prstDash val="soli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10000"/>
                        </a:lnSpc>
                      </a:pPr>
                      <a:r>
                        <a:rPr lang="ko-KR" altLang="en-US" sz="1050" b="1" spc="-30" dirty="0" smtClean="0">
                          <a:solidFill>
                            <a:schemeClr val="bg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항목</a:t>
                      </a:r>
                      <a:endParaRPr lang="ko-KR" altLang="en-US" sz="1050" b="1" spc="-30" dirty="0">
                        <a:solidFill>
                          <a:schemeClr val="bg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2887" marR="92887" marT="46444" marB="46444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10000"/>
                        </a:lnSpc>
                      </a:pPr>
                      <a:r>
                        <a:rPr lang="ko-KR" altLang="en-US" sz="1050" b="1" spc="-30" dirty="0" smtClean="0">
                          <a:solidFill>
                            <a:schemeClr val="bg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항목</a:t>
                      </a:r>
                      <a:endParaRPr lang="ko-KR" altLang="en-US" sz="1050" b="1" spc="-30" dirty="0">
                        <a:solidFill>
                          <a:schemeClr val="bg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2887" marR="92887" marT="46444" marB="46444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10000"/>
                        </a:lnSpc>
                      </a:pPr>
                      <a:r>
                        <a:rPr lang="ko-KR" altLang="en-US" sz="1050" spc="-30" dirty="0" smtClean="0">
                          <a:latin typeface="맑은 고딕" pitchFamily="50" charset="-127"/>
                          <a:ea typeface="맑은 고딕" pitchFamily="50" charset="-127"/>
                        </a:rPr>
                        <a:t>항목  </a:t>
                      </a:r>
                      <a:endParaRPr lang="ko-KR" altLang="en-US" sz="1050" b="1" spc="-3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2887" marR="92887" marT="46444" marB="46444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/>
                    </a:solidFill>
                  </a:tcPr>
                </a:tc>
              </a:tr>
              <a:tr h="378575">
                <a:tc>
                  <a:txBody>
                    <a:bodyPr/>
                    <a:lstStyle/>
                    <a:p>
                      <a:pPr algn="ctr" latinLnBrk="1">
                        <a:lnSpc>
                          <a:spcPct val="110000"/>
                        </a:lnSpc>
                      </a:pPr>
                      <a:r>
                        <a:rPr lang="ko-KR" altLang="en-US" sz="1050" b="1" spc="-3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항목</a:t>
                      </a:r>
                      <a:endParaRPr lang="ko-KR" altLang="en-US" sz="1050" b="1" spc="-3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2887" marR="92887" marT="46444" marB="46444" anchor="ctr">
                    <a:lnL w="9525" cap="flat" cmpd="sng" algn="ctr">
                      <a:noFill/>
                      <a:prstDash val="soli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10000"/>
                        </a:lnSpc>
                      </a:pPr>
                      <a:r>
                        <a:rPr lang="ko-KR" altLang="en-US" sz="1050" b="0" spc="-3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내용</a:t>
                      </a:r>
                      <a:endParaRPr lang="ko-KR" altLang="en-US" sz="1050" b="0" spc="-3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2887" marR="92887" marT="46444" marB="46444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latinLnBrk="1">
                        <a:lnSpc>
                          <a:spcPct val="110000"/>
                        </a:lnSpc>
                      </a:pPr>
                      <a:r>
                        <a:rPr lang="ko-KR" altLang="en-US" sz="1050" spc="-30" dirty="0" smtClean="0">
                          <a:latin typeface="맑은 고딕" pitchFamily="50" charset="-127"/>
                          <a:ea typeface="맑은 고딕" pitchFamily="50" charset="-127"/>
                        </a:rPr>
                        <a:t>내용 </a:t>
                      </a:r>
                      <a:endParaRPr lang="ko-KR" altLang="en-US" sz="1050" b="0" spc="-3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2887" marR="92887" marT="46444" marB="46444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10000"/>
                        </a:lnSpc>
                      </a:pPr>
                      <a:r>
                        <a:rPr lang="ko-KR" altLang="en-US" sz="1050" b="0" spc="-3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내용</a:t>
                      </a:r>
                      <a:endParaRPr lang="ko-KR" altLang="en-US" sz="1050" b="0" spc="-3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2887" marR="92887" marT="46444" marB="46444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35081">
                <a:tc>
                  <a:txBody>
                    <a:bodyPr/>
                    <a:lstStyle/>
                    <a:p>
                      <a:pPr algn="ctr" latinLnBrk="1">
                        <a:lnSpc>
                          <a:spcPct val="110000"/>
                        </a:lnSpc>
                      </a:pPr>
                      <a:r>
                        <a:rPr lang="ko-KR" altLang="en-US" sz="1050" b="1" spc="-3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항목</a:t>
                      </a:r>
                      <a:endParaRPr lang="ko-KR" altLang="en-US" sz="1050" b="1" spc="-3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2887" marR="92887" marT="46444" marB="46444" anchor="ctr">
                    <a:lnL w="9525" cap="flat" cmpd="sng" algn="ctr">
                      <a:noFill/>
                      <a:prstDash val="soli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10000"/>
                        </a:lnSpc>
                      </a:pPr>
                      <a:r>
                        <a:rPr lang="ko-KR" altLang="en-US" sz="1050" b="0" spc="-3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내용</a:t>
                      </a:r>
                      <a:endParaRPr lang="ko-KR" altLang="en-US" sz="1050" b="0" spc="-3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2887" marR="92887" marT="46444" marB="46444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latinLnBrk="1">
                        <a:lnSpc>
                          <a:spcPct val="110000"/>
                        </a:lnSpc>
                      </a:pPr>
                      <a:r>
                        <a:rPr lang="ko-KR" altLang="en-US" sz="1050" spc="-30" dirty="0" smtClean="0">
                          <a:latin typeface="맑은 고딕" pitchFamily="50" charset="-127"/>
                          <a:ea typeface="맑은 고딕" pitchFamily="50" charset="-127"/>
                        </a:rPr>
                        <a:t>내용</a:t>
                      </a:r>
                      <a:endParaRPr lang="ko-KR" altLang="en-US" sz="1050" b="0" spc="-3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2887" marR="92887" marT="46444" marB="46444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10000"/>
                        </a:lnSpc>
                      </a:pPr>
                      <a:r>
                        <a:rPr lang="ko-KR" altLang="en-US" sz="1050" b="0" spc="-3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내용</a:t>
                      </a:r>
                      <a:endParaRPr lang="ko-KR" altLang="en-US" sz="1050" b="0" spc="-3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2887" marR="92887" marT="46444" marB="46444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4006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50" b="1" spc="-3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항목</a:t>
                      </a:r>
                    </a:p>
                  </a:txBody>
                  <a:tcPr marL="92887" marR="92887" marT="46444" marB="46444" anchor="ctr">
                    <a:lnL w="9525" cap="flat" cmpd="sng" algn="ctr">
                      <a:noFill/>
                      <a:prstDash val="soli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10000"/>
                        </a:lnSpc>
                      </a:pPr>
                      <a:r>
                        <a:rPr lang="ko-KR" altLang="en-US" sz="1050" b="0" spc="-3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내용</a:t>
                      </a:r>
                      <a:endParaRPr lang="ko-KR" altLang="en-US" sz="1050" b="0" spc="-3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2887" marR="92887" marT="46444" marB="46444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latinLnBrk="1">
                        <a:lnSpc>
                          <a:spcPct val="110000"/>
                        </a:lnSpc>
                      </a:pPr>
                      <a:r>
                        <a:rPr lang="ko-KR" altLang="en-US" sz="1050" spc="-30" dirty="0" smtClean="0">
                          <a:latin typeface="맑은 고딕" pitchFamily="50" charset="-127"/>
                          <a:ea typeface="맑은 고딕" pitchFamily="50" charset="-127"/>
                        </a:rPr>
                        <a:t>내용</a:t>
                      </a:r>
                      <a:endParaRPr lang="ko-KR" altLang="en-US" sz="1050" b="0" spc="-3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2887" marR="92887" marT="46444" marB="46444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10000"/>
                        </a:lnSpc>
                      </a:pPr>
                      <a:r>
                        <a:rPr lang="ko-KR" altLang="en-US" sz="1050" b="0" spc="-3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내용</a:t>
                      </a:r>
                      <a:endParaRPr lang="ko-KR" altLang="en-US" sz="1050" b="0" spc="-3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2887" marR="92887" marT="46444" marB="46444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34809">
                <a:tc>
                  <a:txBody>
                    <a:bodyPr/>
                    <a:lstStyle/>
                    <a:p>
                      <a:pPr algn="ctr" latinLnBrk="1">
                        <a:lnSpc>
                          <a:spcPct val="110000"/>
                        </a:lnSpc>
                      </a:pPr>
                      <a:r>
                        <a:rPr lang="ko-KR" altLang="en-US" sz="1050" b="1" spc="-3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항목</a:t>
                      </a:r>
                      <a:endParaRPr lang="ko-KR" altLang="en-US" sz="1050" b="1" spc="-3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2887" marR="92887" marT="46444" marB="46444" anchor="ctr">
                    <a:lnL w="9525" cap="flat" cmpd="sng" algn="ctr">
                      <a:noFill/>
                      <a:prstDash val="soli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10000"/>
                        </a:lnSpc>
                      </a:pPr>
                      <a:r>
                        <a:rPr lang="ko-KR" altLang="en-US" sz="1050" b="0" spc="-3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내용</a:t>
                      </a:r>
                      <a:endParaRPr lang="ko-KR" altLang="en-US" sz="1050" b="0" spc="-3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2887" marR="92887" marT="46444" marB="46444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latinLnBrk="1">
                        <a:lnSpc>
                          <a:spcPct val="110000"/>
                        </a:lnSpc>
                      </a:pPr>
                      <a:r>
                        <a:rPr lang="ko-KR" altLang="en-US" sz="1050" spc="-30" dirty="0" smtClean="0">
                          <a:latin typeface="맑은 고딕" pitchFamily="50" charset="-127"/>
                          <a:ea typeface="맑은 고딕" pitchFamily="50" charset="-127"/>
                        </a:rPr>
                        <a:t>내용</a:t>
                      </a:r>
                      <a:endParaRPr lang="ko-KR" altLang="en-US" sz="1050" b="0" spc="-3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2887" marR="92887" marT="46444" marB="46444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10000"/>
                        </a:lnSpc>
                      </a:pPr>
                      <a:r>
                        <a:rPr lang="ko-KR" altLang="en-US" sz="1050" b="0" spc="-3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내용</a:t>
                      </a:r>
                      <a:endParaRPr lang="ko-KR" altLang="en-US" sz="1050" b="0" spc="-3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2887" marR="92887" marT="46444" marB="46444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5087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50" b="1" spc="-3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항목</a:t>
                      </a:r>
                    </a:p>
                  </a:txBody>
                  <a:tcPr marL="92887" marR="92887" marT="46444" marB="46444" anchor="ctr">
                    <a:lnL w="9525" cap="flat" cmpd="sng" algn="ctr">
                      <a:noFill/>
                      <a:prstDash val="soli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10000"/>
                        </a:lnSpc>
                      </a:pPr>
                      <a:r>
                        <a:rPr lang="ko-KR" altLang="en-US" sz="1050" b="0" spc="-3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내용</a:t>
                      </a:r>
                      <a:endParaRPr lang="ko-KR" altLang="en-US" sz="1050" b="0" spc="-3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2887" marR="92887" marT="46444" marB="46444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latinLnBrk="1">
                        <a:lnSpc>
                          <a:spcPct val="110000"/>
                        </a:lnSpc>
                      </a:pPr>
                      <a:r>
                        <a:rPr lang="ko-KR" altLang="en-US" sz="1050" spc="-30" dirty="0" smtClean="0">
                          <a:latin typeface="맑은 고딕" pitchFamily="50" charset="-127"/>
                          <a:ea typeface="맑은 고딕" pitchFamily="50" charset="-127"/>
                        </a:rPr>
                        <a:t>내용</a:t>
                      </a:r>
                      <a:endParaRPr lang="ko-KR" altLang="en-US" sz="1050" b="0" spc="-3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2887" marR="92887" marT="46444" marB="46444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10000"/>
                        </a:lnSpc>
                      </a:pPr>
                      <a:r>
                        <a:rPr lang="ko-KR" altLang="en-US" sz="1050" b="0" spc="-3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내용</a:t>
                      </a:r>
                      <a:endParaRPr lang="ko-KR" altLang="en-US" sz="1050" b="0" spc="-3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2887" marR="92887" marT="46444" marB="46444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34925">
                <a:tc>
                  <a:txBody>
                    <a:bodyPr/>
                    <a:lstStyle/>
                    <a:p>
                      <a:pPr algn="ctr" latinLnBrk="1">
                        <a:lnSpc>
                          <a:spcPct val="110000"/>
                        </a:lnSpc>
                      </a:pPr>
                      <a:r>
                        <a:rPr lang="ko-KR" altLang="en-US" sz="1050" b="1" spc="-30" dirty="0" smtClean="0">
                          <a:solidFill>
                            <a:srgbClr val="ED7D3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총 계</a:t>
                      </a:r>
                      <a:endParaRPr lang="ko-KR" altLang="en-US" sz="1050" b="1" spc="-30" dirty="0">
                        <a:solidFill>
                          <a:srgbClr val="ED7D3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2887" marR="92887" marT="46444" marB="46444" anchor="ctr">
                    <a:lnL w="9525" cap="flat" cmpd="sng" algn="ctr">
                      <a:noFill/>
                      <a:prstDash val="soli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50" b="1" spc="-30" dirty="0" smtClean="0">
                          <a:solidFill>
                            <a:srgbClr val="ED7D3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내용</a:t>
                      </a:r>
                    </a:p>
                  </a:txBody>
                  <a:tcPr marL="92887" marR="92887" marT="46444" marB="46444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50" b="1" spc="-30" dirty="0" smtClean="0">
                        <a:solidFill>
                          <a:srgbClr val="0070C0"/>
                        </a:solidFill>
                        <a:latin typeface="나눔고딕" pitchFamily="50" charset="-127"/>
                        <a:ea typeface="나눔고딕" pitchFamily="50" charset="-127"/>
                      </a:endParaRPr>
                    </a:p>
                  </a:txBody>
                  <a:tcPr marL="92887" marR="92887" marT="46444" marB="46444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50" b="1" spc="-30" dirty="0" smtClean="0">
                        <a:solidFill>
                          <a:srgbClr val="0070C0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2887" marR="92887" marT="46444" marB="46444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13" name="내용 개체 틀 2"/>
          <p:cNvSpPr txBox="1">
            <a:spLocks/>
          </p:cNvSpPr>
          <p:nvPr/>
        </p:nvSpPr>
        <p:spPr>
          <a:xfrm>
            <a:off x="2303749" y="2234083"/>
            <a:ext cx="6687852" cy="7787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ko-KR" altLang="en-US" sz="1200" dirty="0" smtClean="0">
                <a:solidFill>
                  <a:srgbClr val="3D3C3E"/>
                </a:solidFill>
              </a:rPr>
              <a:t>상세 내용을 입력합니다</a:t>
            </a:r>
            <a:r>
              <a:rPr lang="en-US" altLang="ko-KR" sz="1200" dirty="0" smtClean="0">
                <a:solidFill>
                  <a:srgbClr val="3D3C3E"/>
                </a:solidFill>
              </a:rPr>
              <a:t>.</a:t>
            </a:r>
          </a:p>
          <a:p>
            <a:pPr marL="0" indent="0">
              <a:buNone/>
            </a:pPr>
            <a:r>
              <a:rPr lang="ko-KR" altLang="en-US" sz="1200" dirty="0">
                <a:solidFill>
                  <a:srgbClr val="3D3C3E"/>
                </a:solidFill>
                <a:latin typeface="맑은 고딕" pitchFamily="50" charset="-127"/>
                <a:ea typeface="맑은 고딕" pitchFamily="50" charset="-127"/>
              </a:rPr>
              <a:t>비만 하나만</a:t>
            </a:r>
            <a:r>
              <a:rPr lang="en-US" altLang="ko-KR" sz="1200" dirty="0">
                <a:solidFill>
                  <a:srgbClr val="3D3C3E"/>
                </a:solidFill>
                <a:latin typeface="맑은 고딕" pitchFamily="50" charset="-127"/>
                <a:ea typeface="맑은 고딕" pitchFamily="50" charset="-127"/>
              </a:rPr>
              <a:t>! 18</a:t>
            </a:r>
            <a:r>
              <a:rPr lang="ko-KR" altLang="en-US" sz="1200" dirty="0">
                <a:solidFill>
                  <a:srgbClr val="3D3C3E"/>
                </a:solidFill>
                <a:latin typeface="맑은 고딕" pitchFamily="50" charset="-127"/>
                <a:ea typeface="맑은 고딕" pitchFamily="50" charset="-127"/>
              </a:rPr>
              <a:t>년 비만 치료 한 길</a:t>
            </a:r>
            <a:r>
              <a:rPr lang="en-US" altLang="ko-KR" sz="1200" dirty="0">
                <a:solidFill>
                  <a:srgbClr val="3D3C3E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</a:p>
          <a:p>
            <a:pPr marL="0" indent="0">
              <a:buNone/>
            </a:pPr>
            <a:r>
              <a:rPr lang="en-US" altLang="ko-KR" sz="1200" dirty="0">
                <a:solidFill>
                  <a:srgbClr val="3D3C3E"/>
                </a:solidFill>
                <a:latin typeface="맑은 고딕" pitchFamily="50" charset="-127"/>
                <a:ea typeface="맑은 고딕" pitchFamily="50" charset="-127"/>
              </a:rPr>
              <a:t>365mc</a:t>
            </a:r>
            <a:r>
              <a:rPr lang="ko-KR" altLang="en-US" sz="1200" dirty="0">
                <a:solidFill>
                  <a:srgbClr val="3D3C3E"/>
                </a:solidFill>
                <a:latin typeface="맑은 고딕" pitchFamily="50" charset="-127"/>
                <a:ea typeface="맑은 고딕" pitchFamily="50" charset="-127"/>
              </a:rPr>
              <a:t>의 도약은 계속됩니다</a:t>
            </a:r>
            <a:r>
              <a:rPr lang="en-US" altLang="ko-KR" sz="1200" dirty="0" smtClean="0">
                <a:solidFill>
                  <a:srgbClr val="3D3C3E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r>
              <a:rPr lang="en-US" altLang="ko-KR" sz="1200" dirty="0" smtClean="0">
                <a:solidFill>
                  <a:srgbClr val="3D3C3E"/>
                </a:solidFill>
              </a:rPr>
              <a:t> </a:t>
            </a:r>
            <a:endParaRPr lang="ko-KR" altLang="en-US" sz="1200" dirty="0">
              <a:solidFill>
                <a:srgbClr val="3D3C3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4236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308</Words>
  <Application>Microsoft Office PowerPoint</Application>
  <PresentationFormat>화면 슬라이드 쇼(4:3)</PresentationFormat>
  <Paragraphs>177</Paragraphs>
  <Slides>15</Slides>
  <Notes>12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15</vt:i4>
      </vt:variant>
    </vt:vector>
  </HeadingPairs>
  <TitlesOfParts>
    <vt:vector size="16" baseType="lpstr">
      <vt:lpstr>Office 테마</vt:lpstr>
      <vt:lpstr>PowerPoint 프레젠테이션</vt:lpstr>
      <vt:lpstr>전체 제목을 입력하세요.</vt:lpstr>
      <vt:lpstr>전체 제목을 입력하세요.</vt:lpstr>
      <vt:lpstr>전체 제목을 입력하세요.</vt:lpstr>
      <vt:lpstr>페이지 제목</vt:lpstr>
      <vt:lpstr>PowerPoint 프레젠테이션</vt:lpstr>
      <vt:lpstr>페이지 제목</vt:lpstr>
      <vt:lpstr>차트</vt:lpstr>
      <vt:lpstr>표</vt:lpstr>
      <vt:lpstr>도형</vt:lpstr>
      <vt:lpstr>도형</vt:lpstr>
      <vt:lpstr>도형</vt:lpstr>
      <vt:lpstr>비만 하나만!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Windows 사용자</dc:creator>
  <cp:lastModifiedBy>Windows 사용자</cp:lastModifiedBy>
  <cp:revision>8</cp:revision>
  <dcterms:created xsi:type="dcterms:W3CDTF">2021-11-01T07:45:14Z</dcterms:created>
  <dcterms:modified xsi:type="dcterms:W3CDTF">2021-11-01T08:46:43Z</dcterms:modified>
</cp:coreProperties>
</file>