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58" r:id="rId2"/>
    <p:sldId id="260" r:id="rId3"/>
    <p:sldId id="277" r:id="rId4"/>
    <p:sldId id="263" r:id="rId5"/>
    <p:sldId id="264" r:id="rId6"/>
    <p:sldId id="272" r:id="rId7"/>
    <p:sldId id="265" r:id="rId8"/>
    <p:sldId id="269" r:id="rId9"/>
    <p:sldId id="271" r:id="rId10"/>
    <p:sldId id="273" r:id="rId11"/>
    <p:sldId id="274" r:id="rId12"/>
    <p:sldId id="275" r:id="rId13"/>
    <p:sldId id="276" r:id="rId14"/>
    <p:sldId id="278" r:id="rId15"/>
  </p:sldIdLst>
  <p:sldSz cx="12192000" cy="6858000"/>
  <p:notesSz cx="6858000" cy="9144000"/>
  <p:embeddedFontLst>
    <p:embeddedFont>
      <p:font typeface="나눔스퀘어 ExtraBold" pitchFamily="50" charset="-127"/>
      <p:bold r:id="rId17"/>
    </p:embeddedFont>
    <p:embeddedFont>
      <p:font typeface="나눔스퀘어" pitchFamily="50" charset="-127"/>
      <p:regular r:id="rId18"/>
    </p:embeddedFont>
    <p:embeddedFont>
      <p:font typeface="나눔스퀘어 Bold" pitchFamily="50" charset="-127"/>
      <p:bold r:id="rId19"/>
    </p:embeddedFont>
    <p:embeddedFont>
      <p:font typeface="맑은 고딕" pitchFamily="50" charset="-127"/>
      <p:regular r:id="rId20"/>
      <p:bold r:id="rId2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82" userDrawn="1">
          <p15:clr>
            <a:srgbClr val="A4A3A4"/>
          </p15:clr>
        </p15:guide>
        <p15:guide id="2" pos="2547" userDrawn="1">
          <p15:clr>
            <a:srgbClr val="A4A3A4"/>
          </p15:clr>
        </p15:guide>
        <p15:guide id="3" pos="7174" userDrawn="1">
          <p15:clr>
            <a:srgbClr val="A4A3A4"/>
          </p15:clr>
        </p15:guide>
        <p15:guide id="4" orient="horz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A671"/>
    <a:srgbClr val="F19759"/>
    <a:srgbClr val="ED7D31"/>
    <a:srgbClr val="FF6600"/>
    <a:srgbClr val="FF8811"/>
    <a:srgbClr val="FF4402"/>
    <a:srgbClr val="F5AA13"/>
    <a:srgbClr val="FF865B"/>
    <a:srgbClr val="DF7B17"/>
    <a:srgbClr val="F3C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381" autoAdjust="0"/>
    <p:restoredTop sz="94660"/>
  </p:normalViewPr>
  <p:slideViewPr>
    <p:cSldViewPr snapToGrid="0">
      <p:cViewPr>
        <p:scale>
          <a:sx n="75" d="100"/>
          <a:sy n="75" d="100"/>
        </p:scale>
        <p:origin x="-1044" y="-858"/>
      </p:cViewPr>
      <p:guideLst>
        <p:guide orient="horz" pos="482"/>
        <p:guide orient="horz" pos="3838"/>
        <p:guide pos="2547"/>
        <p:guide pos="717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8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3A671">
                <a:alpha val="89804"/>
              </a:srgb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10-8F46-8AE2-DA6BEEC4F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F19759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11-5340-B6A7-CDE7844265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rgbClr val="ED7D3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11-5340-B6A7-CDE784426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overlap val="-25"/>
        <c:axId val="200576000"/>
        <c:axId val="199951104"/>
      </c:barChart>
      <c:catAx>
        <c:axId val="2005760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 b="0" i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199951104"/>
        <c:crosses val="autoZero"/>
        <c:auto val="1"/>
        <c:lblAlgn val="ctr"/>
        <c:lblOffset val="100"/>
        <c:noMultiLvlLbl val="0"/>
      </c:catAx>
      <c:valAx>
        <c:axId val="199951104"/>
        <c:scaling>
          <c:orientation val="minMax"/>
        </c:scaling>
        <c:delete val="0"/>
        <c:axPos val="l"/>
        <c:majorGridlines>
          <c:spPr>
            <a:ln w="3175">
              <a:solidFill>
                <a:srgbClr val="BBC0C7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 b="0" i="0" spc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200576000"/>
        <c:crosses val="autoZero"/>
        <c:crossBetween val="between"/>
        <c:majorUnit val="1"/>
      </c:valAx>
      <c:spPr>
        <a:ln w="6350">
          <a:noFill/>
        </a:ln>
      </c:spPr>
    </c:plotArea>
    <c:legend>
      <c:legendPos val="b"/>
      <c:layout>
        <c:manualLayout>
          <c:xMode val="edge"/>
          <c:yMode val="edge"/>
          <c:x val="0.36296290182758112"/>
          <c:y val="0.91718725931504275"/>
          <c:w val="0.27407419634483782"/>
          <c:h val="7.8931218199022463E-2"/>
        </c:manualLayout>
      </c:layout>
      <c:overlay val="0"/>
      <c:txPr>
        <a:bodyPr/>
        <a:lstStyle/>
        <a:p>
          <a:pPr>
            <a:defRPr sz="1000" b="0" i="0">
              <a:solidFill>
                <a:schemeClr val="tx1">
                  <a:lumMod val="65000"/>
                  <a:lumOff val="35000"/>
                </a:schemeClr>
              </a:solidFill>
              <a:latin typeface="나눔스퀘어" pitchFamily="50" charset="-127"/>
              <a:ea typeface="나눔스퀘어" pitchFamily="50" charset="-127"/>
            </a:defRPr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01666-98C0-4DBB-AF8E-6AC1A0E5F03F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F2F75-3254-423C-94A6-8CF17F9E0F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9727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4042784" y="2015836"/>
            <a:ext cx="7200000" cy="221599"/>
          </a:xfrm>
          <a:noFill/>
        </p:spPr>
        <p:txBody>
          <a:bodyPr wrap="square" lIns="0" tIns="0" rIns="0" bIns="0" rtlCol="0">
            <a:spAutoFit/>
          </a:bodyPr>
          <a:lstStyle>
            <a:lvl1pPr marL="0" indent="0">
              <a:buFontTx/>
              <a:buNone/>
              <a:defRPr lang="ko-KR" altLang="en-US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lvl1pPr>
            <a:lvl2pPr marL="228600" indent="0">
              <a:buFontTx/>
              <a:buNone/>
              <a:defRPr lang="ko-KR" altLang="en-US" sz="1800" smtClean="0"/>
            </a:lvl2pPr>
            <a:lvl3pPr marL="685800" indent="0">
              <a:buFontTx/>
              <a:buNone/>
              <a:defRPr lang="ko-KR" altLang="en-US" sz="1800" smtClean="0"/>
            </a:lvl3pPr>
            <a:lvl4pPr marL="1143000" indent="0">
              <a:buFontTx/>
              <a:buNone/>
              <a:defRPr lang="ko-KR" altLang="en-US" smtClean="0"/>
            </a:lvl4pPr>
            <a:lvl5pPr marL="1600200" indent="0">
              <a:buFontTx/>
              <a:buNone/>
              <a:defRPr lang="ko-KR" altLang="en-US"/>
            </a:lvl5pPr>
          </a:lstStyle>
          <a:p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Our Services</a:t>
            </a:r>
            <a:endParaRPr lang="ko-KR" alt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2" y="0"/>
            <a:ext cx="3216399" cy="6858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 userDrawn="1">
            <p:ph type="sldNum" sz="quarter" idx="12"/>
          </p:nvPr>
        </p:nvSpPr>
        <p:spPr>
          <a:xfrm>
            <a:off x="10695215" y="6133359"/>
            <a:ext cx="689758" cy="365125"/>
          </a:xfrm>
        </p:spPr>
        <p:txBody>
          <a:bodyPr lIns="0" tIns="0" rIns="0" bIns="0"/>
          <a:lstStyle>
            <a:lvl1pPr>
              <a:defRPr>
                <a:latin typeface="나눔스퀘어 Bold" pitchFamily="50" charset="-127"/>
                <a:ea typeface="나눔스퀘어 Bold" pitchFamily="50" charset="-127"/>
              </a:defRPr>
            </a:lvl1pPr>
          </a:lstStyle>
          <a:p>
            <a:fld id="{EB042C75-C97C-458A-A2D8-B7877B28B4B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4021279" y="768928"/>
            <a:ext cx="7200000" cy="681656"/>
          </a:xfrm>
          <a:noFill/>
        </p:spPr>
        <p:txBody>
          <a:bodyPr wrap="square" lIns="0" tIns="36000" rIns="0" bIns="0" rtlCol="0">
            <a:spAutoFit/>
          </a:bodyPr>
          <a:lstStyle>
            <a:lvl1pPr marL="0" indent="0">
              <a:lnSpc>
                <a:spcPct val="70000"/>
              </a:lnSpc>
              <a:buFontTx/>
              <a:buNone/>
              <a:defRPr lang="ko-KR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lvl1pPr>
          </a:lstStyle>
          <a:p>
            <a:pPr marL="0" lvl="0"/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Business</a:t>
            </a:r>
          </a:p>
          <a:p>
            <a:pPr marL="0" lvl="0"/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Portfolio</a:t>
            </a:r>
            <a:endParaRPr lang="ko-KR" alt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pic>
        <p:nvPicPr>
          <p:cNvPr id="21" name="그림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60" y="311465"/>
            <a:ext cx="1736873" cy="130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19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14D6-3706-495B-B3B5-62E6A86AC427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5853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6B394-F5DF-4A4C-8C17-F7F0EA6126FD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5334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6B2CB-29AF-4F42-8581-D5A182AF2587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482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4042784" y="2015836"/>
            <a:ext cx="7200000" cy="221599"/>
          </a:xfrm>
          <a:noFill/>
        </p:spPr>
        <p:txBody>
          <a:bodyPr wrap="square" lIns="0" tIns="0" rIns="0" bIns="0" rtlCol="0">
            <a:spAutoFit/>
          </a:bodyPr>
          <a:lstStyle>
            <a:lvl1pPr marL="0" indent="0">
              <a:buFontTx/>
              <a:buNone/>
              <a:defRPr lang="ko-KR" altLang="en-US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lvl1pPr>
            <a:lvl2pPr marL="228600" indent="0">
              <a:buFontTx/>
              <a:buNone/>
              <a:defRPr lang="ko-KR" altLang="en-US" sz="1800" smtClean="0"/>
            </a:lvl2pPr>
            <a:lvl3pPr marL="685800" indent="0">
              <a:buFontTx/>
              <a:buNone/>
              <a:defRPr lang="ko-KR" altLang="en-US" sz="1800" smtClean="0"/>
            </a:lvl3pPr>
            <a:lvl4pPr marL="1143000" indent="0">
              <a:buFontTx/>
              <a:buNone/>
              <a:defRPr lang="ko-KR" altLang="en-US" smtClean="0"/>
            </a:lvl4pPr>
            <a:lvl5pPr marL="1600200" indent="0">
              <a:buFontTx/>
              <a:buNone/>
              <a:defRPr lang="ko-KR" altLang="en-US"/>
            </a:lvl5pPr>
          </a:lstStyle>
          <a:p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Our Services</a:t>
            </a:r>
            <a:endParaRPr lang="ko-KR" alt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2" y="0"/>
            <a:ext cx="3216399" cy="6858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5215" y="6133359"/>
            <a:ext cx="689758" cy="365125"/>
          </a:xfrm>
        </p:spPr>
        <p:txBody>
          <a:bodyPr lIns="0" tIns="0" rIns="0" bIns="0"/>
          <a:lstStyle>
            <a:lvl1pPr>
              <a:defRPr>
                <a:latin typeface="나눔스퀘어 Bold" pitchFamily="50" charset="-127"/>
                <a:ea typeface="나눔스퀘어 Bold" pitchFamily="50" charset="-127"/>
              </a:defRPr>
            </a:lvl1pPr>
          </a:lstStyle>
          <a:p>
            <a:fld id="{EB042C75-C97C-458A-A2D8-B7877B28B4B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3" hasCustomPrompt="1"/>
          </p:nvPr>
        </p:nvSpPr>
        <p:spPr>
          <a:xfrm>
            <a:off x="4021279" y="768928"/>
            <a:ext cx="7200000" cy="681656"/>
          </a:xfrm>
          <a:noFill/>
        </p:spPr>
        <p:txBody>
          <a:bodyPr wrap="square" lIns="0" tIns="36000" rIns="0" bIns="0" rtlCol="0">
            <a:spAutoFit/>
          </a:bodyPr>
          <a:lstStyle>
            <a:lvl1pPr marL="0" indent="0">
              <a:lnSpc>
                <a:spcPct val="70000"/>
              </a:lnSpc>
              <a:buFontTx/>
              <a:buNone/>
              <a:defRPr lang="ko-KR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lvl1pPr>
          </a:lstStyle>
          <a:p>
            <a:pPr marL="0" lvl="0"/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Business</a:t>
            </a:r>
          </a:p>
          <a:p>
            <a:pPr marL="0" lvl="0"/>
            <a:r>
              <a:rPr lang="en-US" altLang="ko-K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Portfolio</a:t>
            </a:r>
            <a:endParaRPr lang="ko-KR" alt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676" y="4255130"/>
            <a:ext cx="3473746" cy="260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86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CA68-6D41-48AA-AE12-D370DE2D0324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090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23FE-79FC-4814-B272-1ADA342B23A6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172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6BC9-015B-4AC8-9F73-548F14DB0ECC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8544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107AF-C9A0-4FCD-A2E1-B59420DC87F7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03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7905D-B540-4078-BCDF-C91FB3F88F6B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0212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19110-1F0F-48EF-A0ED-14F6809C376C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0179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ED3D6-3448-41B9-85A6-45525587A1E9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7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5D063-E60C-4B1D-A6AD-187FA0672E0B}" type="datetime1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42C75-C97C-458A-A2D8-B7877B28B4B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62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2192000" cy="68588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30" name="슬라이드 번호 개체 틀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3594265" y="2555990"/>
            <a:ext cx="500347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+mj-lt"/>
                <a:ea typeface="나눔스퀘어 Bold" pitchFamily="50" charset="-127"/>
              </a:rPr>
              <a:t>Subtitle</a:t>
            </a:r>
            <a:endParaRPr lang="ko-KR" altLang="en-US" sz="1600" b="1" dirty="0" smtClean="0">
              <a:solidFill>
                <a:schemeClr val="bg1"/>
              </a:solidFill>
              <a:latin typeface="+mj-lt"/>
              <a:ea typeface="나눔스퀘어 Bold" pitchFamily="50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63900" y="2813880"/>
            <a:ext cx="56642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5400" b="1" dirty="0" smtClean="0">
                <a:solidFill>
                  <a:schemeClr val="bg1"/>
                </a:solidFill>
                <a:latin typeface="+mj-lt"/>
                <a:ea typeface="나눔스퀘어 ExtraBold" pitchFamily="50" charset="-127"/>
              </a:rPr>
              <a:t>MAIN TITLE</a:t>
            </a:r>
            <a:endParaRPr lang="ko-KR" altLang="en-US" sz="5400" b="1" dirty="0" smtClean="0">
              <a:solidFill>
                <a:schemeClr val="bg1"/>
              </a:solidFill>
              <a:latin typeface="+mj-lt"/>
              <a:ea typeface="나눔스퀘어 ExtraBold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805" y="3429433"/>
            <a:ext cx="4594389" cy="34417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91699" y="6429490"/>
            <a:ext cx="21715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chemeClr val="bg1"/>
                </a:solidFill>
                <a:latin typeface="+mj-lt"/>
                <a:ea typeface="나눔스퀘어 Bold" pitchFamily="50" charset="-127"/>
              </a:rPr>
              <a:t>2021-11-01</a:t>
            </a:r>
            <a:endParaRPr lang="ko-KR" altLang="en-US" sz="1600" dirty="0" smtClean="0">
              <a:solidFill>
                <a:schemeClr val="bg1"/>
              </a:solidFill>
              <a:latin typeface="+mj-lt"/>
              <a:ea typeface="나눔스퀘어 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987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177800"/>
            <a:ext cx="1524002" cy="1141654"/>
          </a:xfrm>
          <a:prstGeom prst="rect">
            <a:avLst/>
          </a:prstGeom>
        </p:spPr>
      </p:pic>
      <p:sp>
        <p:nvSpPr>
          <p:cNvPr id="6" name="텍스트 개체 틀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 smtClean="0"/>
              <a:t>Korean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294884"/>
          </a:xfrm>
          <a:noFill/>
        </p:spPr>
        <p:txBody>
          <a:bodyPr vert="horz" wrap="square" lIns="0" tIns="36000" rIns="0" bIns="0" rtlCol="0">
            <a:spAutoFit/>
          </a:bodyPr>
          <a:lstStyle/>
          <a:p>
            <a:r>
              <a:rPr lang="en-US" altLang="ko-KR" dirty="0">
                <a:latin typeface="나눔스퀘어 ExtraBold" pitchFamily="50" charset="-127"/>
                <a:ea typeface="나눔스퀘어 ExtraBold" pitchFamily="50" charset="-127"/>
              </a:rPr>
              <a:t>Trademark </a:t>
            </a:r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Registration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381492"/>
              </p:ext>
            </p:extLst>
          </p:nvPr>
        </p:nvGraphicFramePr>
        <p:xfrm>
          <a:off x="4045858" y="2446317"/>
          <a:ext cx="7342580" cy="1169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45">
                  <a:extLst>
                    <a:ext uri="{9D8B030D-6E8A-4147-A177-3AD203B41FA5}">
                      <a16:colId xmlns="" xmlns:a16="http://schemas.microsoft.com/office/drawing/2014/main" val="2476761592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203463686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839933340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745457936"/>
                    </a:ext>
                  </a:extLst>
                </a:gridCol>
              </a:tblGrid>
              <a:tr h="359664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rgbClr val="FF4402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473149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4402"/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9900464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4402"/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629072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38708" y="4462832"/>
            <a:ext cx="1943100" cy="2215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defRPr>
            </a:lvl1pPr>
            <a:lvl2pPr marL="2286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mtClean="0"/>
            </a:lvl2pPr>
            <a:lvl3pPr marL="6858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mtClean="0"/>
            </a:lvl3pPr>
            <a:lvl4pPr marL="11430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mtClean="0"/>
            </a:lvl4pPr>
            <a:lvl5pPr marL="16002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ko-KR" dirty="0" smtClean="0">
                <a:latin typeface="나눔스퀘어" pitchFamily="50" charset="-127"/>
                <a:ea typeface="나눔스퀘어" pitchFamily="50" charset="-127"/>
              </a:rPr>
              <a:t>English</a:t>
            </a:r>
            <a:endParaRPr lang="ko-KR" altLang="en-US" dirty="0">
              <a:latin typeface="나눔스퀘어" pitchFamily="50" charset="-127"/>
              <a:ea typeface="나눔스퀘어" pitchFamily="50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617148"/>
              </p:ext>
            </p:extLst>
          </p:nvPr>
        </p:nvGraphicFramePr>
        <p:xfrm>
          <a:off x="4045858" y="4914407"/>
          <a:ext cx="7342580" cy="1169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45">
                  <a:extLst>
                    <a:ext uri="{9D8B030D-6E8A-4147-A177-3AD203B41FA5}">
                      <a16:colId xmlns="" xmlns:a16="http://schemas.microsoft.com/office/drawing/2014/main" val="2476761592"/>
                    </a:ext>
                  </a:extLst>
                </a:gridCol>
                <a:gridCol w="3671290">
                  <a:extLst>
                    <a:ext uri="{9D8B030D-6E8A-4147-A177-3AD203B41FA5}">
                      <a16:colId xmlns="" xmlns:a16="http://schemas.microsoft.com/office/drawing/2014/main" val="1203463686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745457936"/>
                    </a:ext>
                  </a:extLst>
                </a:gridCol>
              </a:tblGrid>
              <a:tr h="359664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rgbClr val="FF4402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473149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4402"/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9900464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spc="-8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4402"/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6290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72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11</a:t>
            </a:fld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696853"/>
          </a:xfrm>
        </p:spPr>
        <p:txBody>
          <a:bodyPr/>
          <a:lstStyle/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SUBTITLE</a:t>
            </a:r>
          </a:p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TEXT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ko-KR" altLang="en-US" dirty="0"/>
          </a:p>
        </p:txBody>
      </p:sp>
      <p:graphicFrame>
        <p:nvGraphicFramePr>
          <p:cNvPr id="10" name="차트 9">
            <a:extLst>
              <a:ext uri="{FF2B5EF4-FFF2-40B4-BE49-F238E27FC236}">
                <a16:creationId xmlns="" xmlns:a16="http://schemas.microsoft.com/office/drawing/2014/main" id="{1444E0E1-335B-A54D-AB77-9422FB246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0103519"/>
              </p:ext>
            </p:extLst>
          </p:nvPr>
        </p:nvGraphicFramePr>
        <p:xfrm>
          <a:off x="4025900" y="2785355"/>
          <a:ext cx="6542856" cy="3271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직사각형 5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69412"/>
            <a:ext cx="2387600" cy="17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2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696853"/>
          </a:xfrm>
        </p:spPr>
        <p:txBody>
          <a:bodyPr/>
          <a:lstStyle/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SUBTITLE</a:t>
            </a:r>
          </a:p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TEXT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="" xmlns:a16="http://schemas.microsoft.com/office/drawing/2014/main" id="{85D8385C-7DBD-EA4F-98AF-52E79F53192D}"/>
              </a:ext>
            </a:extLst>
          </p:cNvPr>
          <p:cNvGrpSpPr/>
          <p:nvPr/>
        </p:nvGrpSpPr>
        <p:grpSpPr>
          <a:xfrm>
            <a:off x="7632434" y="4311063"/>
            <a:ext cx="1175242" cy="555846"/>
            <a:chOff x="2501338" y="4753514"/>
            <a:chExt cx="1175242" cy="555846"/>
          </a:xfrm>
        </p:grpSpPr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44E607FF-85C9-9B4A-B91A-44271BBFD603}"/>
                </a:ext>
              </a:extLst>
            </p:cNvPr>
            <p:cNvSpPr txBox="1"/>
            <p:nvPr/>
          </p:nvSpPr>
          <p:spPr>
            <a:xfrm>
              <a:off x="2501338" y="4753514"/>
              <a:ext cx="11752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path path="circle">
                      <a:fillToRect l="100000" t="100000"/>
                    </a:path>
                  </a:gradFill>
                  <a:latin typeface="Noto Sans KR Medium" panose="020B0500000000000000" pitchFamily="34" charset="-128"/>
                  <a:ea typeface="Noto Sans KR Medium" panose="020B0500000000000000" pitchFamily="34" charset="-128"/>
                </a:rPr>
                <a:t>STEP 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C213478E-5DC7-6F46-BA38-8C30A85215AB}"/>
                </a:ext>
              </a:extLst>
            </p:cNvPr>
            <p:cNvSpPr txBox="1"/>
            <p:nvPr/>
          </p:nvSpPr>
          <p:spPr>
            <a:xfrm>
              <a:off x="2501338" y="5001583"/>
              <a:ext cx="11752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path path="circle">
                      <a:fillToRect l="100000" t="100000"/>
                    </a:path>
                  </a:gradFill>
                  <a:latin typeface="Noto Sans KR Medium" panose="020B0500000000000000" pitchFamily="34" charset="-128"/>
                  <a:ea typeface="Noto Sans KR Medium" panose="020B0500000000000000" pitchFamily="34" charset="-128"/>
                </a:rPr>
                <a:t>내용 입력</a:t>
              </a:r>
              <a:endParaRPr lang="en-US" altLang="ko-KR" sz="1400" spc="-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Noto Sans KR Medium" panose="020B0500000000000000" pitchFamily="34" charset="-128"/>
                <a:ea typeface="Noto Sans KR Medium" panose="020B0500000000000000" pitchFamily="34" charset="-128"/>
              </a:endParaRPr>
            </a:p>
          </p:txBody>
        </p:sp>
      </p:grpSp>
      <p:sp>
        <p:nvSpPr>
          <p:cNvPr id="9" name="타원 8">
            <a:extLst>
              <a:ext uri="{FF2B5EF4-FFF2-40B4-BE49-F238E27FC236}">
                <a16:creationId xmlns="" xmlns:a16="http://schemas.microsoft.com/office/drawing/2014/main" id="{18454DF2-8F0F-8640-B6BD-9F83A8A83DEE}"/>
              </a:ext>
            </a:extLst>
          </p:cNvPr>
          <p:cNvSpPr/>
          <p:nvPr/>
        </p:nvSpPr>
        <p:spPr>
          <a:xfrm>
            <a:off x="4718584" y="3142075"/>
            <a:ext cx="1715387" cy="1715386"/>
          </a:xfrm>
          <a:prstGeom prst="ellipse">
            <a:avLst/>
          </a:prstGeom>
          <a:solidFill>
            <a:srgbClr val="F3A67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7A50B357-2365-FE4E-A340-D447700AEC45}"/>
              </a:ext>
            </a:extLst>
          </p:cNvPr>
          <p:cNvSpPr txBox="1"/>
          <p:nvPr/>
        </p:nvSpPr>
        <p:spPr>
          <a:xfrm>
            <a:off x="4999314" y="3702498"/>
            <a:ext cx="1153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나눔스퀘어 Bold" pitchFamily="50" charset="-127"/>
                <a:ea typeface="나눔스퀘어 Bold" pitchFamily="50" charset="-127"/>
              </a:rPr>
              <a:t>STEP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9D5AE19-0BAF-6F49-B33C-A58A8589BB5D}"/>
              </a:ext>
            </a:extLst>
          </p:cNvPr>
          <p:cNvSpPr txBox="1"/>
          <p:nvPr/>
        </p:nvSpPr>
        <p:spPr>
          <a:xfrm>
            <a:off x="4999314" y="3946068"/>
            <a:ext cx="1153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나눔스퀘어 Bold" pitchFamily="50" charset="-127"/>
                <a:ea typeface="나눔스퀘어 Bold" pitchFamily="50" charset="-127"/>
              </a:rPr>
              <a:t>내용 입력</a:t>
            </a:r>
            <a:endParaRPr lang="en-US" altLang="ko-KR" sz="14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21B872D-35C6-C54F-941B-0FF9FFDF9B9D}"/>
              </a:ext>
            </a:extLst>
          </p:cNvPr>
          <p:cNvSpPr txBox="1"/>
          <p:nvPr/>
        </p:nvSpPr>
        <p:spPr>
          <a:xfrm>
            <a:off x="4747309" y="4977521"/>
            <a:ext cx="165793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20"/>
              </a:lnSpc>
            </a:pPr>
            <a:r>
              <a:rPr lang="ko-KR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내용을 작성하세요</a:t>
            </a: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.</a:t>
            </a:r>
          </a:p>
          <a:p>
            <a:pPr algn="ctr">
              <a:lnSpc>
                <a:spcPts val="152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Noto Sans KR L 10pt</a:t>
            </a: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="" xmlns:a16="http://schemas.microsoft.com/office/drawing/2014/main" id="{CE9A0F13-B985-4949-BC6A-817950A08FA9}"/>
              </a:ext>
            </a:extLst>
          </p:cNvPr>
          <p:cNvCxnSpPr>
            <a:cxnSpLocks/>
          </p:cNvCxnSpPr>
          <p:nvPr/>
        </p:nvCxnSpPr>
        <p:spPr>
          <a:xfrm>
            <a:off x="6516883" y="3999774"/>
            <a:ext cx="239025" cy="1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="" xmlns:a16="http://schemas.microsoft.com/office/drawing/2014/main" id="{770ED675-CE76-774B-976F-E78B3BB169E5}"/>
              </a:ext>
            </a:extLst>
          </p:cNvPr>
          <p:cNvCxnSpPr>
            <a:cxnSpLocks/>
          </p:cNvCxnSpPr>
          <p:nvPr/>
        </p:nvCxnSpPr>
        <p:spPr>
          <a:xfrm>
            <a:off x="8637119" y="3999774"/>
            <a:ext cx="239025" cy="1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타원 15">
            <a:extLst>
              <a:ext uri="{FF2B5EF4-FFF2-40B4-BE49-F238E27FC236}">
                <a16:creationId xmlns="" xmlns:a16="http://schemas.microsoft.com/office/drawing/2014/main" id="{3CE7BB03-D7A4-6748-8765-8FC0DD55D872}"/>
              </a:ext>
            </a:extLst>
          </p:cNvPr>
          <p:cNvSpPr/>
          <p:nvPr/>
        </p:nvSpPr>
        <p:spPr>
          <a:xfrm>
            <a:off x="6838820" y="3142081"/>
            <a:ext cx="1715387" cy="1715387"/>
          </a:xfrm>
          <a:prstGeom prst="ellipse">
            <a:avLst/>
          </a:prstGeom>
          <a:solidFill>
            <a:srgbClr val="F1975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D67A197E-9F99-754F-B7CB-7D2F80A607B2}"/>
              </a:ext>
            </a:extLst>
          </p:cNvPr>
          <p:cNvSpPr txBox="1"/>
          <p:nvPr/>
        </p:nvSpPr>
        <p:spPr>
          <a:xfrm>
            <a:off x="7119550" y="3702504"/>
            <a:ext cx="1153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나눔스퀘어 Bold" pitchFamily="50" charset="-127"/>
                <a:ea typeface="나눔스퀘어 Bold" pitchFamily="50" charset="-127"/>
              </a:rPr>
              <a:t>STEP 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490E3C3-5D04-8541-AFF4-87BD1BA12D4A}"/>
              </a:ext>
            </a:extLst>
          </p:cNvPr>
          <p:cNvSpPr txBox="1"/>
          <p:nvPr/>
        </p:nvSpPr>
        <p:spPr>
          <a:xfrm>
            <a:off x="7119550" y="3946074"/>
            <a:ext cx="1153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나눔스퀘어 Bold" pitchFamily="50" charset="-127"/>
                <a:ea typeface="나눔스퀘어 Bold" pitchFamily="50" charset="-127"/>
              </a:rPr>
              <a:t>내용 입력</a:t>
            </a:r>
            <a:endParaRPr lang="en-US" altLang="ko-KR" sz="14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C55B1C2F-818C-5C43-8BC3-EEDD6EB13A0B}"/>
              </a:ext>
            </a:extLst>
          </p:cNvPr>
          <p:cNvSpPr txBox="1"/>
          <p:nvPr/>
        </p:nvSpPr>
        <p:spPr>
          <a:xfrm>
            <a:off x="6867545" y="4982885"/>
            <a:ext cx="165793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20"/>
              </a:lnSpc>
            </a:pPr>
            <a:r>
              <a:rPr lang="ko-KR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내용을 작성하세요</a:t>
            </a: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.</a:t>
            </a:r>
          </a:p>
          <a:p>
            <a:pPr algn="ctr">
              <a:lnSpc>
                <a:spcPts val="152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Noto Sans KR L 10pt</a:t>
            </a:r>
          </a:p>
        </p:txBody>
      </p:sp>
      <p:sp>
        <p:nvSpPr>
          <p:cNvPr id="20" name="타원 19">
            <a:extLst>
              <a:ext uri="{FF2B5EF4-FFF2-40B4-BE49-F238E27FC236}">
                <a16:creationId xmlns="" xmlns:a16="http://schemas.microsoft.com/office/drawing/2014/main" id="{99999A10-1A86-7F41-8438-688F20B664A2}"/>
              </a:ext>
            </a:extLst>
          </p:cNvPr>
          <p:cNvSpPr/>
          <p:nvPr/>
        </p:nvSpPr>
        <p:spPr>
          <a:xfrm>
            <a:off x="8959056" y="3142081"/>
            <a:ext cx="1715387" cy="1715387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D18357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DB820A03-8109-1342-B157-E0AD556CEF46}"/>
              </a:ext>
            </a:extLst>
          </p:cNvPr>
          <p:cNvSpPr txBox="1"/>
          <p:nvPr/>
        </p:nvSpPr>
        <p:spPr>
          <a:xfrm>
            <a:off x="9239786" y="3702504"/>
            <a:ext cx="1153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나눔스퀘어 Bold" pitchFamily="50" charset="-127"/>
                <a:ea typeface="나눔스퀘어 Bold" pitchFamily="50" charset="-127"/>
              </a:rPr>
              <a:t>STEP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26D2CD22-1138-FD4A-9124-3114700FDEC5}"/>
              </a:ext>
            </a:extLst>
          </p:cNvPr>
          <p:cNvSpPr txBox="1"/>
          <p:nvPr/>
        </p:nvSpPr>
        <p:spPr>
          <a:xfrm>
            <a:off x="9239786" y="3946074"/>
            <a:ext cx="1153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나눔스퀘어 Bold" pitchFamily="50" charset="-127"/>
                <a:ea typeface="나눔스퀘어 Bold" pitchFamily="50" charset="-127"/>
              </a:rPr>
              <a:t>내용 입력</a:t>
            </a:r>
            <a:endParaRPr lang="en-US" altLang="ko-KR" sz="14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A7FA5026-B718-7149-8E3D-CFE1E48E5300}"/>
              </a:ext>
            </a:extLst>
          </p:cNvPr>
          <p:cNvSpPr txBox="1"/>
          <p:nvPr/>
        </p:nvSpPr>
        <p:spPr>
          <a:xfrm>
            <a:off x="8988892" y="4994563"/>
            <a:ext cx="165793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20"/>
              </a:lnSpc>
            </a:pPr>
            <a:r>
              <a:rPr lang="ko-KR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내용을 작성하세요</a:t>
            </a: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.</a:t>
            </a:r>
          </a:p>
          <a:p>
            <a:pPr algn="ctr">
              <a:lnSpc>
                <a:spcPts val="152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Noto Sans KR L 10pt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69412"/>
            <a:ext cx="2387600" cy="17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4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696853"/>
          </a:xfrm>
        </p:spPr>
        <p:txBody>
          <a:bodyPr/>
          <a:lstStyle/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SUBTITLE</a:t>
            </a:r>
          </a:p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TEXT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24" name="표 23">
            <a:extLst>
              <a:ext uri="{FF2B5EF4-FFF2-40B4-BE49-F238E27FC236}">
                <a16:creationId xmlns="" xmlns:a16="http://schemas.microsoft.com/office/drawing/2014/main" id="{DFA49A62-9B16-E844-BFCE-9E21B3BE8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648653"/>
              </p:ext>
            </p:extLst>
          </p:nvPr>
        </p:nvGraphicFramePr>
        <p:xfrm>
          <a:off x="4514846" y="3183136"/>
          <a:ext cx="6153154" cy="230425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790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90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90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90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90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90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902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84042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000" b="1" i="0" kern="120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4042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0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  <a:endParaRPr lang="ko-KR" altLang="en-US" sz="1000" b="0" i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4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4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4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4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69412"/>
            <a:ext cx="2387600" cy="17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95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2192000" cy="68588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30" name="슬라이드 번호 개체 틀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14</a:t>
            </a:fld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3263900" y="2839280"/>
            <a:ext cx="566420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bg1"/>
                </a:solidFill>
                <a:latin typeface="+mj-lt"/>
                <a:ea typeface="나눔스퀘어 ExtraBold" pitchFamily="50" charset="-127"/>
              </a:rPr>
              <a:t>THANK YOU</a:t>
            </a:r>
            <a:endParaRPr lang="ko-KR" altLang="en-US" sz="4400" b="1" dirty="0" smtClean="0">
              <a:solidFill>
                <a:schemeClr val="bg1"/>
              </a:solidFill>
              <a:latin typeface="+mj-lt"/>
              <a:ea typeface="나눔스퀘어 ExtraBold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805" y="3429433"/>
            <a:ext cx="4594389" cy="344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47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01   </a:t>
            </a:r>
            <a:r>
              <a:rPr lang="ko-KR" altLang="en-US" dirty="0" err="1" smtClean="0">
                <a:latin typeface="나눔스퀘어 ExtraBold" pitchFamily="50" charset="-127"/>
                <a:ea typeface="나눔스퀘어 ExtraBold" pitchFamily="50" charset="-127"/>
              </a:rPr>
              <a:t>컨텐츠</a:t>
            </a:r>
            <a:r>
              <a:rPr lang="ko-KR" altLang="en-US" dirty="0" smtClean="0">
                <a:latin typeface="나눔스퀘어 ExtraBold" pitchFamily="50" charset="-127"/>
                <a:ea typeface="나눔스퀘어 ExtraBold" pitchFamily="50" charset="-127"/>
              </a:rPr>
              <a:t> </a:t>
            </a:r>
            <a:r>
              <a:rPr lang="ko-KR" altLang="en-US" dirty="0" err="1" smtClean="0">
                <a:latin typeface="나눔스퀘어 ExtraBold" pitchFamily="50" charset="-127"/>
                <a:ea typeface="나눔스퀘어 ExtraBold" pitchFamily="50" charset="-127"/>
              </a:rPr>
              <a:t>대제목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ko-KR" sz="3200" dirty="0" smtClean="0">
                <a:latin typeface="나눔스퀘어 ExtraBold" pitchFamily="50" charset="-127"/>
                <a:ea typeface="나눔스퀘어 ExtraBold" pitchFamily="50" charset="-127"/>
              </a:rPr>
              <a:t>Contents</a:t>
            </a:r>
            <a:endParaRPr lang="ko-KR" altLang="en-US" sz="3200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10" name="텍스트 개체 틀 29"/>
          <p:cNvSpPr txBox="1">
            <a:spLocks/>
          </p:cNvSpPr>
          <p:nvPr/>
        </p:nvSpPr>
        <p:spPr>
          <a:xfrm>
            <a:off x="4423784" y="2422236"/>
            <a:ext cx="2751716" cy="92127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  <a:cs typeface="+mn-cs"/>
              </a:defRPr>
            </a:lvl1pPr>
            <a:lvl2pPr marL="228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컨텐츠</a:t>
            </a:r>
            <a:r>
              <a:rPr lang="ko-KR" altLang="en-US" dirty="0" smtClean="0">
                <a:latin typeface="나눔스퀘어" pitchFamily="50" charset="-127"/>
                <a:ea typeface="나눔스퀘어" pitchFamily="50" charset="-127"/>
              </a:rPr>
              <a:t> </a:t>
            </a:r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중제목</a:t>
            </a:r>
            <a:endParaRPr lang="en-US" altLang="ko-KR" dirty="0" smtClean="0"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컨텐츠</a:t>
            </a:r>
            <a:r>
              <a:rPr lang="ko-KR" altLang="en-US" dirty="0" smtClean="0">
                <a:latin typeface="나눔스퀘어" pitchFamily="50" charset="-127"/>
                <a:ea typeface="나눔스퀘어" pitchFamily="50" charset="-127"/>
              </a:rPr>
              <a:t> </a:t>
            </a:r>
            <a:r>
              <a:rPr lang="ko-KR" altLang="en-US" dirty="0" err="1">
                <a:latin typeface="나눔스퀘어" pitchFamily="50" charset="-127"/>
                <a:ea typeface="나눔스퀘어" pitchFamily="50" charset="-127"/>
              </a:rPr>
              <a:t>중제목</a:t>
            </a:r>
            <a:endParaRPr lang="ko-KR" altLang="en-US" dirty="0">
              <a:latin typeface="나눔스퀘어" pitchFamily="50" charset="-127"/>
              <a:ea typeface="나눔스퀘어" pitchFamily="50" charset="-127"/>
            </a:endParaRPr>
          </a:p>
          <a:p>
            <a:pPr marL="285750" indent="-285750">
              <a:buFontTx/>
              <a:buChar char="-"/>
            </a:pPr>
            <a:endParaRPr lang="ko-KR" altLang="en-US" dirty="0">
              <a:latin typeface="나눔스퀘어" pitchFamily="50" charset="-127"/>
              <a:ea typeface="나눔스퀘어" pitchFamily="50" charset="-127"/>
            </a:endParaRPr>
          </a:p>
        </p:txBody>
      </p:sp>
      <p:sp>
        <p:nvSpPr>
          <p:cNvPr id="12" name="텍스트 개체 틀 29"/>
          <p:cNvSpPr txBox="1">
            <a:spLocks/>
          </p:cNvSpPr>
          <p:nvPr/>
        </p:nvSpPr>
        <p:spPr>
          <a:xfrm>
            <a:off x="7611484" y="2015836"/>
            <a:ext cx="2751716" cy="2215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  <a:cs typeface="+mn-cs"/>
              </a:defRPr>
            </a:lvl1pPr>
            <a:lvl2pPr marL="228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02   </a:t>
            </a:r>
            <a:r>
              <a:rPr lang="ko-KR" altLang="en-US" dirty="0" err="1" smtClean="0">
                <a:latin typeface="나눔스퀘어 ExtraBold" pitchFamily="50" charset="-127"/>
                <a:ea typeface="나눔스퀘어 ExtraBold" pitchFamily="50" charset="-127"/>
              </a:rPr>
              <a:t>컨텐츠</a:t>
            </a:r>
            <a:r>
              <a:rPr lang="ko-KR" altLang="en-US" dirty="0" smtClean="0">
                <a:latin typeface="나눔스퀘어 ExtraBold" pitchFamily="50" charset="-127"/>
                <a:ea typeface="나눔스퀘어 ExtraBold" pitchFamily="50" charset="-127"/>
              </a:rPr>
              <a:t> </a:t>
            </a:r>
            <a:r>
              <a:rPr lang="ko-KR" altLang="en-US" dirty="0" err="1" smtClean="0">
                <a:latin typeface="나눔스퀘어 ExtraBold" pitchFamily="50" charset="-127"/>
                <a:ea typeface="나눔스퀘어 ExtraBold" pitchFamily="50" charset="-127"/>
              </a:rPr>
              <a:t>대제목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13" name="텍스트 개체 틀 29"/>
          <p:cNvSpPr txBox="1">
            <a:spLocks/>
          </p:cNvSpPr>
          <p:nvPr/>
        </p:nvSpPr>
        <p:spPr>
          <a:xfrm>
            <a:off x="7992484" y="2422236"/>
            <a:ext cx="2751716" cy="92127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  <a:cs typeface="+mn-cs"/>
              </a:defRPr>
            </a:lvl1pPr>
            <a:lvl2pPr marL="228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컨텐츠</a:t>
            </a:r>
            <a:r>
              <a:rPr lang="ko-KR" altLang="en-US" dirty="0" smtClean="0">
                <a:latin typeface="나눔스퀘어" pitchFamily="50" charset="-127"/>
                <a:ea typeface="나눔스퀘어" pitchFamily="50" charset="-127"/>
              </a:rPr>
              <a:t> </a:t>
            </a:r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중제목</a:t>
            </a:r>
            <a:endParaRPr lang="en-US" altLang="ko-KR" dirty="0" smtClean="0"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컨텐츠</a:t>
            </a:r>
            <a:r>
              <a:rPr lang="ko-KR" altLang="en-US" dirty="0" smtClean="0">
                <a:latin typeface="나눔스퀘어" pitchFamily="50" charset="-127"/>
                <a:ea typeface="나눔스퀘어" pitchFamily="50" charset="-127"/>
              </a:rPr>
              <a:t> </a:t>
            </a:r>
            <a:r>
              <a:rPr lang="ko-KR" altLang="en-US" dirty="0" err="1">
                <a:latin typeface="나눔스퀘어" pitchFamily="50" charset="-127"/>
                <a:ea typeface="나눔스퀘어" pitchFamily="50" charset="-127"/>
              </a:rPr>
              <a:t>중제목</a:t>
            </a:r>
            <a:endParaRPr lang="ko-KR" altLang="en-US" dirty="0">
              <a:latin typeface="나눔스퀘어" pitchFamily="50" charset="-127"/>
              <a:ea typeface="나눔스퀘어" pitchFamily="50" charset="-127"/>
            </a:endParaRPr>
          </a:p>
          <a:p>
            <a:pPr marL="285750" indent="-285750">
              <a:buFontTx/>
              <a:buChar char="-"/>
            </a:pPr>
            <a:endParaRPr lang="ko-KR" altLang="en-US" dirty="0">
              <a:latin typeface="나눔스퀘어" pitchFamily="50" charset="-127"/>
              <a:ea typeface="나눔스퀘어" pitchFamily="50" charset="-127"/>
            </a:endParaRPr>
          </a:p>
        </p:txBody>
      </p:sp>
      <p:sp>
        <p:nvSpPr>
          <p:cNvPr id="14" name="텍스트 개체 틀 29"/>
          <p:cNvSpPr txBox="1">
            <a:spLocks/>
          </p:cNvSpPr>
          <p:nvPr/>
        </p:nvSpPr>
        <p:spPr>
          <a:xfrm>
            <a:off x="4042784" y="3997770"/>
            <a:ext cx="2751716" cy="2215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  <a:cs typeface="+mn-cs"/>
              </a:defRPr>
            </a:lvl1pPr>
            <a:lvl2pPr marL="228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03   </a:t>
            </a:r>
            <a:r>
              <a:rPr lang="ko-KR" altLang="en-US" dirty="0" err="1" smtClean="0">
                <a:latin typeface="나눔스퀘어 ExtraBold" pitchFamily="50" charset="-127"/>
                <a:ea typeface="나눔스퀘어 ExtraBold" pitchFamily="50" charset="-127"/>
              </a:rPr>
              <a:t>컨텐츠</a:t>
            </a:r>
            <a:r>
              <a:rPr lang="ko-KR" altLang="en-US" dirty="0" smtClean="0">
                <a:latin typeface="나눔스퀘어 ExtraBold" pitchFamily="50" charset="-127"/>
                <a:ea typeface="나눔스퀘어 ExtraBold" pitchFamily="50" charset="-127"/>
              </a:rPr>
              <a:t> </a:t>
            </a:r>
            <a:r>
              <a:rPr lang="ko-KR" altLang="en-US" dirty="0" err="1" smtClean="0">
                <a:latin typeface="나눔스퀘어 ExtraBold" pitchFamily="50" charset="-127"/>
                <a:ea typeface="나눔스퀘어 ExtraBold" pitchFamily="50" charset="-127"/>
              </a:rPr>
              <a:t>대제목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15" name="텍스트 개체 틀 29"/>
          <p:cNvSpPr txBox="1">
            <a:spLocks/>
          </p:cNvSpPr>
          <p:nvPr/>
        </p:nvSpPr>
        <p:spPr>
          <a:xfrm>
            <a:off x="4423784" y="4404170"/>
            <a:ext cx="2751716" cy="197079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  <a:cs typeface="+mn-cs"/>
              </a:defRPr>
            </a:lvl1pPr>
            <a:lvl2pPr marL="228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컨텐츠</a:t>
            </a:r>
            <a:r>
              <a:rPr lang="ko-KR" altLang="en-US" dirty="0" smtClean="0">
                <a:latin typeface="나눔스퀘어" pitchFamily="50" charset="-127"/>
                <a:ea typeface="나눔스퀘어" pitchFamily="50" charset="-127"/>
              </a:rPr>
              <a:t> </a:t>
            </a:r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중제목</a:t>
            </a:r>
            <a:endParaRPr lang="en-US" altLang="ko-KR" dirty="0" smtClean="0"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컨텐츠</a:t>
            </a:r>
            <a:r>
              <a:rPr lang="ko-KR" altLang="en-US" dirty="0" smtClean="0">
                <a:latin typeface="나눔스퀘어" pitchFamily="50" charset="-127"/>
                <a:ea typeface="나눔스퀘어" pitchFamily="50" charset="-127"/>
              </a:rPr>
              <a:t> </a:t>
            </a:r>
            <a:r>
              <a:rPr lang="ko-KR" altLang="en-US" dirty="0" err="1" smtClean="0">
                <a:latin typeface="나눔스퀘어" pitchFamily="50" charset="-127"/>
                <a:ea typeface="나눔스퀘어" pitchFamily="50" charset="-127"/>
              </a:rPr>
              <a:t>중제목</a:t>
            </a:r>
            <a:endParaRPr lang="en-US" altLang="ko-KR" dirty="0" smtClean="0"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dirty="0" err="1">
                <a:latin typeface="나눔스퀘어" pitchFamily="50" charset="-127"/>
                <a:ea typeface="나눔스퀘어" pitchFamily="50" charset="-127"/>
              </a:rPr>
              <a:t>컨텐츠</a:t>
            </a:r>
            <a:r>
              <a:rPr lang="ko-KR" altLang="en-US" dirty="0">
                <a:latin typeface="나눔스퀘어" pitchFamily="50" charset="-127"/>
                <a:ea typeface="나눔스퀘어" pitchFamily="50" charset="-127"/>
              </a:rPr>
              <a:t> </a:t>
            </a:r>
            <a:r>
              <a:rPr lang="ko-KR" altLang="en-US" dirty="0" err="1">
                <a:latin typeface="나눔스퀘어" pitchFamily="50" charset="-127"/>
                <a:ea typeface="나눔스퀘어" pitchFamily="50" charset="-127"/>
              </a:rPr>
              <a:t>중제목</a:t>
            </a:r>
            <a:endParaRPr lang="ko-KR" altLang="en-US" dirty="0"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dirty="0" err="1">
                <a:latin typeface="나눔스퀘어" pitchFamily="50" charset="-127"/>
                <a:ea typeface="나눔스퀘어" pitchFamily="50" charset="-127"/>
              </a:rPr>
              <a:t>컨텐츠</a:t>
            </a:r>
            <a:r>
              <a:rPr lang="ko-KR" altLang="en-US" dirty="0">
                <a:latin typeface="나눔스퀘어" pitchFamily="50" charset="-127"/>
                <a:ea typeface="나눔스퀘어" pitchFamily="50" charset="-127"/>
              </a:rPr>
              <a:t> </a:t>
            </a:r>
            <a:r>
              <a:rPr lang="ko-KR" altLang="en-US" dirty="0" err="1">
                <a:latin typeface="나눔스퀘어" pitchFamily="50" charset="-127"/>
                <a:ea typeface="나눔스퀘어" pitchFamily="50" charset="-127"/>
              </a:rPr>
              <a:t>중제목</a:t>
            </a:r>
            <a:endParaRPr lang="ko-KR" altLang="en-US" dirty="0">
              <a:latin typeface="나눔스퀘어" pitchFamily="50" charset="-127"/>
              <a:ea typeface="나눔스퀘어" pitchFamily="50" charset="-127"/>
            </a:endParaRPr>
          </a:p>
          <a:p>
            <a:endParaRPr lang="ko-KR" altLang="en-US" dirty="0">
              <a:latin typeface="나눔스퀘어" pitchFamily="50" charset="-127"/>
              <a:ea typeface="나눔스퀘어" pitchFamily="50" charset="-127"/>
            </a:endParaRPr>
          </a:p>
          <a:p>
            <a:pPr marL="285750" indent="-285750">
              <a:buFontTx/>
              <a:buChar char="-"/>
            </a:pPr>
            <a:endParaRPr lang="ko-KR" altLang="en-US" dirty="0">
              <a:latin typeface="나눔스퀘어" pitchFamily="50" charset="-127"/>
              <a:ea typeface="나눔스퀘어" pitchFamily="50" charset="-127"/>
            </a:endParaRPr>
          </a:p>
        </p:txBody>
      </p:sp>
      <p:sp>
        <p:nvSpPr>
          <p:cNvPr id="16" name="텍스트 개체 틀 29"/>
          <p:cNvSpPr txBox="1">
            <a:spLocks/>
          </p:cNvSpPr>
          <p:nvPr/>
        </p:nvSpPr>
        <p:spPr>
          <a:xfrm>
            <a:off x="7611484" y="3997770"/>
            <a:ext cx="2751716" cy="2215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  <a:cs typeface="+mn-cs"/>
              </a:defRPr>
            </a:lvl1pPr>
            <a:lvl2pPr marL="228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04   </a:t>
            </a:r>
            <a:r>
              <a:rPr lang="ko-KR" altLang="en-US" dirty="0" err="1" smtClean="0">
                <a:latin typeface="나눔스퀘어 ExtraBold" pitchFamily="50" charset="-127"/>
                <a:ea typeface="나눔스퀘어 ExtraBold" pitchFamily="50" charset="-127"/>
              </a:rPr>
              <a:t>컨텐츠</a:t>
            </a:r>
            <a:r>
              <a:rPr lang="ko-KR" altLang="en-US" dirty="0" smtClean="0">
                <a:latin typeface="나눔스퀘어 ExtraBold" pitchFamily="50" charset="-127"/>
                <a:ea typeface="나눔스퀘어 ExtraBold" pitchFamily="50" charset="-127"/>
              </a:rPr>
              <a:t> </a:t>
            </a:r>
            <a:r>
              <a:rPr lang="ko-KR" altLang="en-US" dirty="0" err="1" smtClean="0">
                <a:latin typeface="나눔스퀘어 ExtraBold" pitchFamily="50" charset="-127"/>
                <a:ea typeface="나눔스퀘어 ExtraBold" pitchFamily="50" charset="-127"/>
              </a:rPr>
              <a:t>대제목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17" name="텍스트 개체 틀 29"/>
          <p:cNvSpPr txBox="1">
            <a:spLocks/>
          </p:cNvSpPr>
          <p:nvPr/>
        </p:nvSpPr>
        <p:spPr>
          <a:xfrm>
            <a:off x="7992484" y="4404170"/>
            <a:ext cx="2751716" cy="162095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  <a:cs typeface="+mn-cs"/>
              </a:defRPr>
            </a:lvl1pPr>
            <a:lvl2pPr marL="2286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 smtClean="0">
                <a:latin typeface="나눔스퀘어 Bold" pitchFamily="50" charset="-127"/>
                <a:ea typeface="나눔스퀘어 Bold" pitchFamily="50" charset="-127"/>
              </a:rPr>
              <a:t>컨텐츠</a:t>
            </a:r>
            <a:r>
              <a:rPr lang="ko-KR" altLang="en-US" dirty="0" smtClean="0"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ko-KR" altLang="en-US" dirty="0" err="1" smtClean="0">
                <a:latin typeface="나눔스퀘어 Bold" pitchFamily="50" charset="-127"/>
                <a:ea typeface="나눔스퀘어 Bold" pitchFamily="50" charset="-127"/>
              </a:rPr>
              <a:t>중제목</a:t>
            </a:r>
            <a:endParaRPr lang="en-US" altLang="ko-KR" dirty="0" smtClean="0">
              <a:latin typeface="나눔스퀘어 Bold" pitchFamily="50" charset="-127"/>
              <a:ea typeface="나눔스퀘어 Bold" pitchFamily="50" charset="-127"/>
            </a:endParaRPr>
          </a:p>
          <a:p>
            <a:r>
              <a:rPr lang="ko-KR" altLang="en-US" dirty="0" err="1" smtClean="0">
                <a:latin typeface="나눔스퀘어 Bold" pitchFamily="50" charset="-127"/>
                <a:ea typeface="나눔스퀘어 Bold" pitchFamily="50" charset="-127"/>
              </a:rPr>
              <a:t>컨텐츠</a:t>
            </a:r>
            <a:r>
              <a:rPr lang="ko-KR" altLang="en-US" dirty="0" smtClean="0"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ko-KR" altLang="en-US" dirty="0" err="1" smtClean="0">
                <a:latin typeface="나눔스퀘어 Bold" pitchFamily="50" charset="-127"/>
                <a:ea typeface="나눔스퀘어 Bold" pitchFamily="50" charset="-127"/>
              </a:rPr>
              <a:t>중제목</a:t>
            </a:r>
            <a:endParaRPr lang="en-US" altLang="ko-KR" dirty="0" smtClean="0">
              <a:latin typeface="나눔스퀘어 Bold" pitchFamily="50" charset="-127"/>
              <a:ea typeface="나눔스퀘어 Bold" pitchFamily="50" charset="-127"/>
            </a:endParaRPr>
          </a:p>
          <a:p>
            <a:r>
              <a:rPr lang="ko-KR" altLang="en-US" dirty="0" err="1">
                <a:latin typeface="나눔스퀘어 Bold" pitchFamily="50" charset="-127"/>
                <a:ea typeface="나눔스퀘어 Bold" pitchFamily="50" charset="-127"/>
              </a:rPr>
              <a:t>컨텐츠</a:t>
            </a:r>
            <a:r>
              <a:rPr lang="ko-KR" altLang="en-US" dirty="0">
                <a:latin typeface="나눔스퀘어 Bold" pitchFamily="50" charset="-127"/>
                <a:ea typeface="나눔스퀘어 Bold" pitchFamily="50" charset="-127"/>
              </a:rPr>
              <a:t> </a:t>
            </a:r>
            <a:r>
              <a:rPr lang="ko-KR" altLang="en-US" dirty="0" err="1">
                <a:latin typeface="나눔스퀘어 Bold" pitchFamily="50" charset="-127"/>
                <a:ea typeface="나눔스퀘어 Bold" pitchFamily="50" charset="-127"/>
              </a:rPr>
              <a:t>중제목</a:t>
            </a:r>
            <a:endParaRPr lang="ko-KR" altLang="en-US" dirty="0">
              <a:latin typeface="나눔스퀘어 Bold" pitchFamily="50" charset="-127"/>
              <a:ea typeface="나눔스퀘어 Bold" pitchFamily="50" charset="-127"/>
            </a:endParaRPr>
          </a:p>
          <a:p>
            <a:endParaRPr lang="ko-KR" altLang="en-US" dirty="0">
              <a:latin typeface="나눔스퀘어 Bold" pitchFamily="50" charset="-127"/>
              <a:ea typeface="나눔스퀘어 Bold" pitchFamily="50" charset="-127"/>
            </a:endParaRPr>
          </a:p>
          <a:p>
            <a:pPr marL="285750" indent="-285750">
              <a:buFontTx/>
              <a:buChar char="-"/>
            </a:pPr>
            <a:endParaRPr lang="ko-KR" altLang="en-US" dirty="0">
              <a:latin typeface="나눔스퀘어 Bold" pitchFamily="50" charset="-127"/>
              <a:ea typeface="나눔스퀘어 Bold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177800"/>
            <a:ext cx="1524002" cy="114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32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177800"/>
            <a:ext cx="1524002" cy="1141654"/>
          </a:xfrm>
          <a:prstGeom prst="rect">
            <a:avLst/>
          </a:prstGeom>
        </p:spPr>
      </p:pic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556897"/>
              </p:ext>
            </p:extLst>
          </p:nvPr>
        </p:nvGraphicFramePr>
        <p:xfrm>
          <a:off x="4044139" y="2412850"/>
          <a:ext cx="7342580" cy="3645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45">
                  <a:extLst>
                    <a:ext uri="{9D8B030D-6E8A-4147-A177-3AD203B41FA5}">
                      <a16:colId xmlns="" xmlns:a16="http://schemas.microsoft.com/office/drawing/2014/main" val="2476761592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203463686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839933340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745457936"/>
                    </a:ext>
                  </a:extLst>
                </a:gridCol>
              </a:tblGrid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473149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032557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1682970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9900464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6290722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935870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9100555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3896405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12640141"/>
                  </a:ext>
                </a:extLst>
              </a:tr>
            </a:tbl>
          </a:graphicData>
        </a:graphic>
      </p:graphicFrame>
      <p:sp>
        <p:nvSpPr>
          <p:cNvPr id="30" name="텍스트 개체 틀 2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294884"/>
          </a:xfrm>
        </p:spPr>
        <p:txBody>
          <a:bodyPr/>
          <a:lstStyle/>
          <a:p>
            <a:r>
              <a:rPr lang="ko-KR" altLang="en-US" dirty="0" err="1" smtClean="0">
                <a:latin typeface="나눔스퀘어 ExtraBold" pitchFamily="50" charset="-127"/>
                <a:ea typeface="나눔스퀘어 ExtraBold" pitchFamily="50" charset="-127"/>
              </a:rPr>
              <a:t>비만하나만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4272" y="4163983"/>
            <a:ext cx="2242057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b="1" dirty="0">
                <a:solidFill>
                  <a:schemeClr val="bg1">
                    <a:lumMod val="9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500</a:t>
            </a:r>
            <a:r>
              <a:rPr lang="ko-KR" altLang="en-US" sz="1600" b="1" dirty="0">
                <a:solidFill>
                  <a:schemeClr val="bg1">
                    <a:lumMod val="9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만 건을 넘어 </a:t>
            </a:r>
            <a:endParaRPr lang="en-US" altLang="ko-KR" sz="1600" b="1" dirty="0" smtClean="0">
              <a:solidFill>
                <a:schemeClr val="bg1">
                  <a:lumMod val="95000"/>
                </a:schemeClr>
              </a:solidFill>
              <a:latin typeface="나눔스퀘어" pitchFamily="50" charset="-127"/>
              <a:ea typeface="나눔스퀘어" pitchFamily="50" charset="-127"/>
            </a:endParaRPr>
          </a:p>
          <a:p>
            <a:r>
              <a:rPr lang="en-US" altLang="ko-KR" sz="1600" b="1" dirty="0" smtClean="0">
                <a:solidFill>
                  <a:schemeClr val="bg1">
                    <a:lumMod val="9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600</a:t>
            </a:r>
            <a:r>
              <a:rPr lang="ko-KR" altLang="en-US" sz="1600" b="1" dirty="0">
                <a:solidFill>
                  <a:schemeClr val="bg1">
                    <a:lumMod val="9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만으로</a:t>
            </a:r>
            <a:r>
              <a:rPr lang="en-US" altLang="ko-KR" sz="1600" b="1" dirty="0" smtClean="0">
                <a:solidFill>
                  <a:schemeClr val="bg1">
                    <a:lumMod val="9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!</a:t>
            </a:r>
          </a:p>
          <a:p>
            <a:endParaRPr lang="en-US" altLang="ko-KR" sz="1600" b="1" dirty="0">
              <a:solidFill>
                <a:schemeClr val="bg1"/>
              </a:solidFill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비만 하나만</a:t>
            </a:r>
            <a:r>
              <a:rPr lang="en-US" altLang="ko-KR" sz="1600" b="1" dirty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!</a:t>
            </a:r>
            <a:r>
              <a:rPr lang="ko-KR" altLang="en-US" sz="1600" dirty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 </a:t>
            </a:r>
            <a:endParaRPr lang="en-US" altLang="ko-KR" sz="1600" dirty="0" smtClean="0">
              <a:solidFill>
                <a:schemeClr val="bg1"/>
              </a:solidFill>
              <a:latin typeface="나눔스퀘어" pitchFamily="50" charset="-127"/>
              <a:ea typeface="나눔스퀘어" pitchFamily="50" charset="-127"/>
            </a:endParaRPr>
          </a:p>
          <a:p>
            <a:r>
              <a:rPr lang="en-US" altLang="ko-KR" sz="1600" dirty="0" smtClean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18</a:t>
            </a:r>
            <a:r>
              <a:rPr lang="ko-KR" altLang="en-US" sz="1600" dirty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년 비만 치료 한 길</a:t>
            </a:r>
            <a:r>
              <a:rPr lang="en-US" altLang="ko-KR" sz="1600" dirty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, 365mc</a:t>
            </a:r>
            <a:r>
              <a:rPr lang="ko-KR" altLang="en-US" sz="1600" dirty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의 도약은 </a:t>
            </a:r>
            <a:endParaRPr lang="en-US" altLang="ko-KR" sz="1600" dirty="0" smtClean="0">
              <a:solidFill>
                <a:schemeClr val="bg1"/>
              </a:solidFill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sz="1600" dirty="0" smtClean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계속됩니다</a:t>
            </a:r>
            <a:r>
              <a:rPr lang="en-US" altLang="ko-KR" sz="1600" dirty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.</a:t>
            </a:r>
            <a:endParaRPr lang="ko-KR" altLang="en-US" sz="1600" dirty="0" smtClean="0">
              <a:solidFill>
                <a:schemeClr val="bg1"/>
              </a:solidFill>
              <a:latin typeface="나눔스퀘어" pitchFamily="50" charset="-127"/>
              <a:ea typeface="나눔스퀘어" pitchFamily="50" charset="-127"/>
            </a:endParaRPr>
          </a:p>
        </p:txBody>
      </p:sp>
      <p:cxnSp>
        <p:nvCxnSpPr>
          <p:cNvPr id="35" name="직선 연결선 34"/>
          <p:cNvCxnSpPr/>
          <p:nvPr/>
        </p:nvCxnSpPr>
        <p:spPr>
          <a:xfrm>
            <a:off x="584272" y="4007056"/>
            <a:ext cx="20199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584272" y="3679072"/>
            <a:ext cx="15773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100" dirty="0">
                <a:solidFill>
                  <a:schemeClr val="bg1"/>
                </a:solidFill>
                <a:latin typeface="나눔스퀘어 ExtraBold" pitchFamily="50" charset="-127"/>
                <a:ea typeface="나눔스퀘어 ExtraBold" pitchFamily="50" charset="-127"/>
              </a:rPr>
              <a:t>C</a:t>
            </a:r>
            <a:r>
              <a:rPr lang="en-US" altLang="ko-KR" sz="1100" dirty="0" smtClean="0">
                <a:solidFill>
                  <a:schemeClr val="bg1"/>
                </a:solidFill>
                <a:latin typeface="나눔스퀘어 ExtraBold" pitchFamily="50" charset="-127"/>
                <a:ea typeface="나눔스퀘어 ExtraBold" pitchFamily="50" charset="-127"/>
              </a:rPr>
              <a:t>loser Together </a:t>
            </a:r>
            <a:endParaRPr lang="en-US" altLang="ko-KR" sz="1100" dirty="0">
              <a:solidFill>
                <a:schemeClr val="bg1"/>
              </a:solidFill>
              <a:latin typeface="나눔스퀘어 ExtraBold" pitchFamily="50" charset="-127"/>
              <a:ea typeface="나눔스퀘어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45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177800"/>
            <a:ext cx="1524002" cy="1141654"/>
          </a:xfrm>
          <a:prstGeom prst="rect">
            <a:avLst/>
          </a:prstGeom>
        </p:spPr>
      </p:pic>
      <p:sp>
        <p:nvSpPr>
          <p:cNvPr id="6" name="텍스트 개체 틀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ko-KR" altLang="en-US" dirty="0">
                <a:latin typeface="+mj-lt"/>
              </a:rPr>
              <a:t>총 </a:t>
            </a:r>
            <a:r>
              <a:rPr lang="ko-KR" altLang="en-US" b="1" dirty="0">
                <a:latin typeface="+mj-lt"/>
              </a:rPr>
              <a:t>비만진료</a:t>
            </a:r>
            <a:r>
              <a:rPr lang="ko-KR" altLang="en-US" dirty="0">
                <a:latin typeface="+mj-lt"/>
              </a:rPr>
              <a:t>건수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696853"/>
          </a:xfrm>
        </p:spPr>
        <p:txBody>
          <a:bodyPr/>
          <a:lstStyle/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Brand</a:t>
            </a:r>
          </a:p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Association ①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648873"/>
              </p:ext>
            </p:extLst>
          </p:nvPr>
        </p:nvGraphicFramePr>
        <p:xfrm>
          <a:off x="4045858" y="2412850"/>
          <a:ext cx="7342580" cy="3645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45">
                  <a:extLst>
                    <a:ext uri="{9D8B030D-6E8A-4147-A177-3AD203B41FA5}">
                      <a16:colId xmlns="" xmlns:a16="http://schemas.microsoft.com/office/drawing/2014/main" val="2476761592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203463686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839933340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745457936"/>
                    </a:ext>
                  </a:extLst>
                </a:gridCol>
              </a:tblGrid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473149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032557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1682970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9900464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6290722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935870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9100555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3896405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1264014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44139" y="6209559"/>
            <a:ext cx="2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sz="1200" dirty="0" err="1">
                <a:latin typeface="나눔스퀘어" pitchFamily="50" charset="-127"/>
                <a:ea typeface="나눔스퀘어" pitchFamily="50" charset="-127"/>
              </a:rPr>
              <a:t>전지점</a:t>
            </a:r>
            <a:r>
              <a:rPr lang="ko-KR" altLang="en-US" sz="1200" dirty="0">
                <a:latin typeface="나눔스퀘어" pitchFamily="50" charset="-127"/>
                <a:ea typeface="나눔스퀘어" pitchFamily="50" charset="-127"/>
              </a:rPr>
              <a:t> </a:t>
            </a:r>
            <a:r>
              <a:rPr lang="en-US" altLang="ko-KR" sz="1200" dirty="0">
                <a:latin typeface="나눔스퀘어" pitchFamily="50" charset="-127"/>
                <a:ea typeface="나눔스퀘어" pitchFamily="50" charset="-127"/>
              </a:rPr>
              <a:t>: 2021-06-30 </a:t>
            </a:r>
            <a:r>
              <a:rPr lang="ko-KR" altLang="en-US" sz="1200" dirty="0">
                <a:latin typeface="나눔스퀘어" pitchFamily="50" charset="-127"/>
                <a:ea typeface="나눔스퀘어" pitchFamily="50" charset="-127"/>
              </a:rPr>
              <a:t>기준</a:t>
            </a:r>
            <a:endParaRPr lang="ko-KR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나눔스퀘어" pitchFamily="50" charset="-127"/>
              <a:ea typeface="나눔스퀘어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288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 smtClean="0"/>
              <a:t>Google Play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696853"/>
          </a:xfrm>
        </p:spPr>
        <p:txBody>
          <a:bodyPr/>
          <a:lstStyle/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Brand</a:t>
            </a:r>
          </a:p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Association ②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693"/>
              </p:ext>
            </p:extLst>
          </p:nvPr>
        </p:nvGraphicFramePr>
        <p:xfrm>
          <a:off x="4045858" y="2412850"/>
          <a:ext cx="7342580" cy="3240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45">
                  <a:extLst>
                    <a:ext uri="{9D8B030D-6E8A-4147-A177-3AD203B41FA5}">
                      <a16:colId xmlns="" xmlns:a16="http://schemas.microsoft.com/office/drawing/2014/main" val="2476761592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203463686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839933340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745457936"/>
                    </a:ext>
                  </a:extLst>
                </a:gridCol>
              </a:tblGrid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473149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032557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1682970"/>
                  </a:ext>
                </a:extLst>
              </a:tr>
              <a:tr h="405006">
                <a:tc gridSpan="2"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9900464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6290722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935870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9100555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Noto Sans CJK KR Thin" panose="020B0200000000000000" pitchFamily="34" charset="-127"/>
                        <a:ea typeface="Noto Sans CJK KR Thin" panose="020B0200000000000000" pitchFamily="34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38964058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44139" y="6209559"/>
            <a:ext cx="2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2017. 7. 31 ~ 8. 6 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수집 기준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177800"/>
            <a:ext cx="1524002" cy="114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3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4"/>
          </p:nvPr>
        </p:nvSpPr>
        <p:spPr>
          <a:xfrm>
            <a:off x="4042784" y="2015836"/>
            <a:ext cx="7200000" cy="221599"/>
          </a:xfrm>
        </p:spPr>
        <p:txBody>
          <a:bodyPr/>
          <a:lstStyle/>
          <a:p>
            <a:r>
              <a:rPr lang="en-US" altLang="ko-KR" dirty="0" smtClean="0">
                <a:latin typeface="나눔스퀘어 Bold" pitchFamily="50" charset="-127"/>
                <a:ea typeface="나눔스퀘어 Bold" pitchFamily="50" charset="-127"/>
              </a:rPr>
              <a:t>365mc MISSION</a:t>
            </a:r>
            <a:endParaRPr lang="ko-KR" altLang="en-US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696853"/>
          </a:xfrm>
        </p:spPr>
        <p:txBody>
          <a:bodyPr/>
          <a:lstStyle/>
          <a:p>
            <a:r>
              <a:rPr lang="ko-KR" altLang="en-US" dirty="0" smtClean="0">
                <a:latin typeface="나눔스퀘어 ExtraBold" pitchFamily="50" charset="-127"/>
                <a:ea typeface="나눔스퀘어 ExtraBold" pitchFamily="50" charset="-127"/>
              </a:rPr>
              <a:t>비전 및</a:t>
            </a:r>
            <a:endParaRPr lang="en-US" altLang="ko-KR" dirty="0" smtClean="0">
              <a:latin typeface="나눔스퀘어 ExtraBold" pitchFamily="50" charset="-127"/>
              <a:ea typeface="나눔스퀘어 ExtraBold" pitchFamily="50" charset="-127"/>
            </a:endParaRPr>
          </a:p>
          <a:p>
            <a:r>
              <a:rPr lang="ko-KR" altLang="en-US" dirty="0" smtClean="0">
                <a:latin typeface="나눔스퀘어 ExtraBold" pitchFamily="50" charset="-127"/>
                <a:ea typeface="나눔스퀘어 ExtraBold" pitchFamily="50" charset="-127"/>
              </a:rPr>
              <a:t>브랜드 스토리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9" name="AutoShape 4" descr="Cover 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4030804" y="5104781"/>
            <a:ext cx="1943100" cy="2215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defRPr>
            </a:lvl1pPr>
            <a:lvl2pPr marL="2286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mtClean="0"/>
            </a:lvl2pPr>
            <a:lvl3pPr marL="6858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mtClean="0"/>
            </a:lvl3pPr>
            <a:lvl4pPr marL="11430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mtClean="0"/>
            </a:lvl4pPr>
            <a:lvl5pPr marL="16002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ko-KR" dirty="0" smtClean="0">
                <a:latin typeface="나눔스퀘어 Bold" pitchFamily="50" charset="-127"/>
                <a:ea typeface="나눔스퀘어 Bold" pitchFamily="50" charset="-127"/>
              </a:rPr>
              <a:t>365mc MOTTO</a:t>
            </a:r>
            <a:endParaRPr lang="ko-KR" altLang="en-US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38708" y="3560308"/>
            <a:ext cx="1943100" cy="2215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Tx/>
              <a:buNone/>
              <a:defRPr lang="ko-KR" altLang="en-US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CJK KR Medium" panose="020B0600000000000000" pitchFamily="34" charset="-127"/>
                <a:ea typeface="Noto Sans CJK KR Medium" panose="020B0600000000000000" pitchFamily="34" charset="-127"/>
              </a:defRPr>
            </a:lvl1pPr>
            <a:lvl2pPr marL="2286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mtClean="0"/>
            </a:lvl2pPr>
            <a:lvl3pPr marL="6858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mtClean="0"/>
            </a:lvl3pPr>
            <a:lvl4pPr marL="11430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 smtClean="0"/>
            </a:lvl4pPr>
            <a:lvl5pPr marL="1600200" indent="0">
              <a:lnSpc>
                <a:spcPct val="90000"/>
              </a:lnSpc>
              <a:spcBef>
                <a:spcPts val="500"/>
              </a:spcBef>
              <a:buFontTx/>
              <a:buNone/>
              <a:defRPr lang="ko-KR" altLang="en-US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ko-KR" dirty="0" smtClean="0">
                <a:latin typeface="나눔스퀘어 Bold" pitchFamily="50" charset="-127"/>
                <a:ea typeface="나눔스퀘어 Bold" pitchFamily="50" charset="-127"/>
              </a:rPr>
              <a:t>365mc VALUE</a:t>
            </a:r>
            <a:endParaRPr lang="ko-KR" altLang="en-US" dirty="0">
              <a:latin typeface="나눔스퀘어 Bold" pitchFamily="50" charset="-127"/>
              <a:ea typeface="나눔스퀘어 Bold" pitchFamily="50" charset="-127"/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6927841" y="3565871"/>
            <a:ext cx="961936" cy="961936"/>
          </a:xfrm>
          <a:prstGeom prst="roundRect">
            <a:avLst>
              <a:gd name="adj" fmla="val 12046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도전과</a:t>
            </a:r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  <a:p>
            <a:pPr algn="ctr"/>
            <a:r>
              <a:rPr lang="ko-KR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혁</a:t>
            </a:r>
            <a:r>
              <a: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신</a:t>
            </a:r>
          </a:p>
        </p:txBody>
      </p:sp>
      <p:sp>
        <p:nvSpPr>
          <p:cNvPr id="46" name="모서리가 둥근 직사각형 45"/>
          <p:cNvSpPr/>
          <p:nvPr/>
        </p:nvSpPr>
        <p:spPr>
          <a:xfrm>
            <a:off x="5793651" y="3565871"/>
            <a:ext cx="961936" cy="961936"/>
          </a:xfrm>
          <a:prstGeom prst="roundRect">
            <a:avLst>
              <a:gd name="adj" fmla="val 12046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초고객</a:t>
            </a:r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나눔스퀘어 Bold" pitchFamily="50" charset="-127"/>
              <a:ea typeface="나눔스퀘어 Bold" pitchFamily="50" charset="-127"/>
            </a:endParaRPr>
          </a:p>
          <a:p>
            <a:pPr algn="ctr"/>
            <a:r>
              <a:rPr lang="ko-KR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만</a:t>
            </a:r>
            <a:r>
              <a: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Bold" pitchFamily="50" charset="-127"/>
                <a:ea typeface="나눔스퀘어 Bold" pitchFamily="50" charset="-127"/>
              </a:rPr>
              <a:t>족</a:t>
            </a:r>
          </a:p>
        </p:txBody>
      </p:sp>
      <p:grpSp>
        <p:nvGrpSpPr>
          <p:cNvPr id="49" name="그룹 48"/>
          <p:cNvGrpSpPr/>
          <p:nvPr/>
        </p:nvGrpSpPr>
        <p:grpSpPr>
          <a:xfrm>
            <a:off x="6434110" y="3557551"/>
            <a:ext cx="203228" cy="219594"/>
            <a:chOff x="10420346" y="4845225"/>
            <a:chExt cx="419100" cy="436085"/>
          </a:xfrm>
          <a:solidFill>
            <a:srgbClr val="FF4402"/>
          </a:solidFill>
          <a:effectLst>
            <a:outerShdw blurRad="12700" dist="127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7" name="갈매기형 수장 46"/>
            <p:cNvSpPr/>
            <p:nvPr/>
          </p:nvSpPr>
          <p:spPr>
            <a:xfrm rot="16200000">
              <a:off x="10420347" y="4862211"/>
              <a:ext cx="419098" cy="419100"/>
            </a:xfrm>
            <a:prstGeom prst="chevron">
              <a:avLst>
                <a:gd name="adj" fmla="val 1969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0420350" y="4845225"/>
              <a:ext cx="417600" cy="3290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0" rtlCol="0" anchor="ctr"/>
            <a:lstStyle/>
            <a:p>
              <a:pPr algn="ctr"/>
              <a:r>
                <a:rPr lang="en-US" altLang="ko-KR" sz="1000" dirty="0" smtClean="0">
                  <a:latin typeface="나눔스퀘어 ExtraBold" pitchFamily="50" charset="-127"/>
                  <a:ea typeface="나눔스퀘어 ExtraBold" pitchFamily="50" charset="-127"/>
                </a:rPr>
                <a:t>N</a:t>
              </a:r>
              <a:endParaRPr lang="ko-KR" altLang="en-US" sz="1000" dirty="0">
                <a:latin typeface="나눔스퀘어 ExtraBold" pitchFamily="50" charset="-127"/>
                <a:ea typeface="나눔스퀘어 ExtraBold" pitchFamily="50" charset="-127"/>
              </a:endParaRPr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7562837" y="3557553"/>
            <a:ext cx="203228" cy="219594"/>
            <a:chOff x="10420346" y="4845225"/>
            <a:chExt cx="419100" cy="436085"/>
          </a:xfrm>
          <a:solidFill>
            <a:srgbClr val="FF4402"/>
          </a:solidFill>
          <a:effectLst>
            <a:outerShdw blurRad="12700" dist="127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67" name="갈매기형 수장 66"/>
            <p:cNvSpPr/>
            <p:nvPr/>
          </p:nvSpPr>
          <p:spPr>
            <a:xfrm rot="16200000">
              <a:off x="10420347" y="4862211"/>
              <a:ext cx="419098" cy="419100"/>
            </a:xfrm>
            <a:prstGeom prst="chevron">
              <a:avLst>
                <a:gd name="adj" fmla="val 1969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10420350" y="4845225"/>
              <a:ext cx="417600" cy="3290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0" rtlCol="0" anchor="ctr"/>
            <a:lstStyle/>
            <a:p>
              <a:pPr algn="ctr"/>
              <a:r>
                <a:rPr lang="en-US" altLang="ko-KR" sz="1000" dirty="0" smtClean="0">
                  <a:latin typeface="나눔스퀘어 ExtraBold" pitchFamily="50" charset="-127"/>
                  <a:ea typeface="나눔스퀘어 ExtraBold" pitchFamily="50" charset="-127"/>
                </a:rPr>
                <a:t>N</a:t>
              </a:r>
              <a:endParaRPr lang="ko-KR" altLang="en-US" sz="1000" dirty="0">
                <a:latin typeface="나눔스퀘어 ExtraBold" pitchFamily="50" charset="-127"/>
                <a:ea typeface="나눔스퀘어 ExtraBold" pitchFamily="50" charset="-127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043357" y="2265987"/>
            <a:ext cx="249200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브랜드 미션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  <a:latin typeface="나눔스퀘어" pitchFamily="50" charset="-127"/>
              <a:ea typeface="나눔스퀘어" pitchFamily="50" charset="-127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043357" y="3796661"/>
            <a:ext cx="113823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#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상위 </a:t>
            </a:r>
            <a:r>
              <a:rPr lang="ko-KR" altLang="en-US" sz="1200" dirty="0" err="1" smtClean="0">
                <a:solidFill>
                  <a:schemeClr val="bg1">
                    <a:lumMod val="6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벨류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  <a:latin typeface="나눔스퀘어" pitchFamily="50" charset="-127"/>
              <a:ea typeface="나눔스퀘어" pitchFamily="50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043357" y="5343521"/>
            <a:ext cx="19384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#</a:t>
            </a:r>
            <a:r>
              <a:rPr lang="ko-KR" altLang="en-US" sz="1200" dirty="0" smtClean="0">
                <a:solidFill>
                  <a:schemeClr val="bg1">
                    <a:lumMod val="6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나를 뛰어넘는 도전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  <a:latin typeface="나눔스퀘어" pitchFamily="50" charset="-127"/>
              <a:ea typeface="나눔스퀘어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177800"/>
            <a:ext cx="1524002" cy="114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74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177800"/>
            <a:ext cx="1524002" cy="1141654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696853"/>
          </a:xfrm>
        </p:spPr>
        <p:txBody>
          <a:bodyPr/>
          <a:lstStyle/>
          <a:p>
            <a:r>
              <a:rPr lang="ko-KR" altLang="en-US" dirty="0" smtClean="0">
                <a:latin typeface="나눔스퀘어 ExtraBold" pitchFamily="50" charset="-127"/>
                <a:ea typeface="나눔스퀘어 ExtraBold" pitchFamily="50" charset="-127"/>
              </a:rPr>
              <a:t>비만 하나만 </a:t>
            </a:r>
            <a:endParaRPr lang="en-US" altLang="ko-KR" dirty="0" smtClean="0">
              <a:latin typeface="나눔스퀘어 ExtraBold" pitchFamily="50" charset="-127"/>
              <a:ea typeface="나눔스퀘어 ExtraBold" pitchFamily="50" charset="-127"/>
            </a:endParaRPr>
          </a:p>
          <a:p>
            <a:r>
              <a:rPr lang="ko-KR" altLang="en-US" dirty="0" smtClean="0">
                <a:latin typeface="나눔스퀘어 ExtraBold" pitchFamily="50" charset="-127"/>
                <a:ea typeface="나눔스퀘어 ExtraBold" pitchFamily="50" charset="-127"/>
              </a:rPr>
              <a:t>치료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814783"/>
              </p:ext>
            </p:extLst>
          </p:nvPr>
        </p:nvGraphicFramePr>
        <p:xfrm>
          <a:off x="4045858" y="2412850"/>
          <a:ext cx="7342580" cy="3645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45">
                  <a:extLst>
                    <a:ext uri="{9D8B030D-6E8A-4147-A177-3AD203B41FA5}">
                      <a16:colId xmlns="" xmlns:a16="http://schemas.microsoft.com/office/drawing/2014/main" val="2476761592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203463686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839933340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745457936"/>
                    </a:ext>
                  </a:extLst>
                </a:gridCol>
              </a:tblGrid>
              <a:tr h="4050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rgbClr val="ED7D31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#</a:t>
                      </a:r>
                      <a:r>
                        <a:rPr lang="en-US" altLang="ko-KR" sz="1400" b="0" dirty="0" smtClean="0">
                          <a:solidFill>
                            <a:srgbClr val="FF4402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 </a:t>
                      </a:r>
                      <a:endParaRPr lang="ko-KR" altLang="en-US" sz="1400" b="0" dirty="0">
                        <a:solidFill>
                          <a:srgbClr val="FF4402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473149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#</a:t>
                      </a:r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032557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rgbClr val="ED7D31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#</a:t>
                      </a:r>
                      <a:endParaRPr lang="ko-KR" altLang="en-US" sz="1400" b="0" dirty="0">
                        <a:solidFill>
                          <a:srgbClr val="ED7D31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1682970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#</a:t>
                      </a:r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9900464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rgbClr val="ED7D31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#</a:t>
                      </a:r>
                      <a:endParaRPr lang="ko-KR" altLang="en-US" sz="1400" b="0" dirty="0">
                        <a:solidFill>
                          <a:srgbClr val="ED7D31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6290722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#</a:t>
                      </a:r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935870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#</a:t>
                      </a:r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9100555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0" dirty="0" smtClean="0">
                          <a:solidFill>
                            <a:srgbClr val="ED7D31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#</a:t>
                      </a:r>
                      <a:endParaRPr lang="ko-KR" altLang="en-US" sz="1400" b="0" dirty="0">
                        <a:solidFill>
                          <a:srgbClr val="ED7D31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3896405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12640141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84272" y="4163983"/>
            <a:ext cx="2242057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sz="1600" dirty="0" smtClean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지방흡입</a:t>
            </a:r>
            <a:endParaRPr lang="en-US" altLang="ko-KR" sz="1600" dirty="0" smtClean="0">
              <a:solidFill>
                <a:schemeClr val="bg1"/>
              </a:solidFill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sz="1600" dirty="0" err="1" smtClean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람스</a:t>
            </a:r>
            <a:endParaRPr lang="en-US" altLang="ko-KR" sz="1600" dirty="0" smtClean="0">
              <a:solidFill>
                <a:schemeClr val="bg1"/>
              </a:solidFill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sz="1600" dirty="0" smtClean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일반 시술</a:t>
            </a:r>
            <a:endParaRPr lang="en-US" altLang="ko-KR" sz="1600" dirty="0" smtClean="0">
              <a:solidFill>
                <a:schemeClr val="bg1"/>
              </a:solidFill>
              <a:latin typeface="나눔스퀘어" pitchFamily="50" charset="-127"/>
              <a:ea typeface="나눔스퀘어" pitchFamily="50" charset="-127"/>
            </a:endParaRPr>
          </a:p>
          <a:p>
            <a:r>
              <a:rPr lang="ko-KR" altLang="en-US" sz="1600" dirty="0" smtClean="0">
                <a:solidFill>
                  <a:schemeClr val="bg1"/>
                </a:solidFill>
                <a:latin typeface="나눔스퀘어" pitchFamily="50" charset="-127"/>
                <a:ea typeface="나눔스퀘어" pitchFamily="50" charset="-127"/>
              </a:rPr>
              <a:t>일반 수술</a:t>
            </a:r>
            <a:endParaRPr lang="en-US" altLang="ko-KR" sz="1600" dirty="0" smtClean="0">
              <a:solidFill>
                <a:schemeClr val="bg1"/>
              </a:solidFill>
              <a:latin typeface="나눔스퀘어" pitchFamily="50" charset="-127"/>
              <a:ea typeface="나눔스퀘어" pitchFamily="50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584272" y="4007056"/>
            <a:ext cx="20199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84272" y="3679072"/>
            <a:ext cx="157735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100" dirty="0" smtClean="0">
                <a:solidFill>
                  <a:schemeClr val="bg1"/>
                </a:solidFill>
                <a:latin typeface="나눔스퀘어 ExtraBold" pitchFamily="50" charset="-127"/>
                <a:ea typeface="나눔스퀘어 ExtraBold" pitchFamily="50" charset="-127"/>
              </a:rPr>
              <a:t>Better Brand</a:t>
            </a:r>
            <a:endParaRPr lang="en-US" altLang="ko-KR" sz="1100" dirty="0">
              <a:solidFill>
                <a:schemeClr val="bg1"/>
              </a:solidFill>
              <a:latin typeface="나눔스퀘어 ExtraBold" pitchFamily="50" charset="-127"/>
              <a:ea typeface="나눔스퀘어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744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177800"/>
            <a:ext cx="1524002" cy="114165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/>
              <a:t>TEXT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696853"/>
          </a:xfrm>
        </p:spPr>
        <p:txBody>
          <a:bodyPr/>
          <a:lstStyle/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SUBTITLE</a:t>
            </a:r>
          </a:p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TEXT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053589" y="2755985"/>
            <a:ext cx="3290162" cy="329016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4707669" y="4825832"/>
            <a:ext cx="198200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chemeClr val="bg1">
                    <a:lumMod val="65000"/>
                  </a:schemeClr>
                </a:solidFill>
                <a:latin typeface="나눔스퀘어" pitchFamily="50" charset="-127"/>
                <a:ea typeface="나눔스퀘어" pitchFamily="50" charset="-127"/>
              </a:rPr>
              <a:t>PLAY FUN &amp; LIVE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  <a:latin typeface="나눔스퀘어" pitchFamily="50" charset="-127"/>
              <a:ea typeface="나눔스퀘어" pitchFamily="50" charset="-127"/>
            </a:endParaRPr>
          </a:p>
        </p:txBody>
      </p:sp>
      <p:sp>
        <p:nvSpPr>
          <p:cNvPr id="20" name="직각 삼각형 19"/>
          <p:cNvSpPr/>
          <p:nvPr/>
        </p:nvSpPr>
        <p:spPr>
          <a:xfrm rot="5400000">
            <a:off x="4045653" y="2748570"/>
            <a:ext cx="864851" cy="864851"/>
          </a:xfrm>
          <a:prstGeom prst="rtTriangle">
            <a:avLst/>
          </a:prstGeom>
          <a:solidFill>
            <a:srgbClr val="ED7D31"/>
          </a:solidFill>
          <a:ln>
            <a:noFill/>
          </a:ln>
          <a:effectLst>
            <a:outerShdw blurRad="381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 rot="18900000">
            <a:off x="3928288" y="2874577"/>
            <a:ext cx="76374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  <a:latin typeface="나눔스퀘어 Bold" pitchFamily="50" charset="-127"/>
                <a:ea typeface="나눔스퀘어 Bold" pitchFamily="50" charset="-127"/>
              </a:rPr>
              <a:t>03</a:t>
            </a:r>
            <a:endParaRPr lang="ko-KR" altLang="en-US" dirty="0" smtClean="0">
              <a:solidFill>
                <a:schemeClr val="bg1"/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169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2387600" cy="68580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177800"/>
            <a:ext cx="1524002" cy="1141654"/>
          </a:xfrm>
          <a:prstGeom prst="rect">
            <a:avLst/>
          </a:prstGeom>
        </p:spPr>
      </p:pic>
      <p:sp>
        <p:nvSpPr>
          <p:cNvPr id="6" name="텍스트 개체 틀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dirty="0" smtClean="0"/>
              <a:t>Whois </a:t>
            </a:r>
            <a:r>
              <a:rPr lang="en-US" altLang="ko-KR" dirty="0"/>
              <a:t>Search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2C75-C97C-458A-A2D8-B7877B28B4B3}" type="slidenum">
              <a:rPr lang="ko-KR" altLang="en-US" smtClean="0"/>
              <a:t>9</a:t>
            </a:fld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021279" y="768928"/>
            <a:ext cx="7200000" cy="696853"/>
          </a:xfrm>
        </p:spPr>
        <p:txBody>
          <a:bodyPr/>
          <a:lstStyle/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Liposuction</a:t>
            </a:r>
          </a:p>
          <a:p>
            <a:r>
              <a:rPr lang="en-US" altLang="ko-KR" dirty="0" smtClean="0">
                <a:latin typeface="나눔스퀘어 ExtraBold" pitchFamily="50" charset="-127"/>
                <a:ea typeface="나눔스퀘어 ExtraBold" pitchFamily="50" charset="-127"/>
              </a:rPr>
              <a:t>Availability</a:t>
            </a:r>
            <a:endParaRPr lang="ko-KR" altLang="en-US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866130"/>
              </p:ext>
            </p:extLst>
          </p:nvPr>
        </p:nvGraphicFramePr>
        <p:xfrm>
          <a:off x="4045858" y="2412850"/>
          <a:ext cx="7342580" cy="2430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45">
                  <a:extLst>
                    <a:ext uri="{9D8B030D-6E8A-4147-A177-3AD203B41FA5}">
                      <a16:colId xmlns="" xmlns:a16="http://schemas.microsoft.com/office/drawing/2014/main" val="2476761592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203463686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839933340"/>
                    </a:ext>
                  </a:extLst>
                </a:gridCol>
                <a:gridCol w="1835645">
                  <a:extLst>
                    <a:ext uri="{9D8B030D-6E8A-4147-A177-3AD203B41FA5}">
                      <a16:colId xmlns="" xmlns:a16="http://schemas.microsoft.com/office/drawing/2014/main" val="1745457936"/>
                    </a:ext>
                  </a:extLst>
                </a:gridCol>
              </a:tblGrid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rgbClr val="FF4402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473149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rgbClr val="FF4402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0325578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1682970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rgbClr val="FF4402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9900464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6290722"/>
                  </a:ext>
                </a:extLst>
              </a:tr>
              <a:tr h="40500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rgbClr val="FF4402"/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9358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89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242</Words>
  <Application>Microsoft Office PowerPoint</Application>
  <PresentationFormat>사용자 지정</PresentationFormat>
  <Paragraphs>153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4" baseType="lpstr">
      <vt:lpstr>굴림</vt:lpstr>
      <vt:lpstr>Arial</vt:lpstr>
      <vt:lpstr>나눔스퀘어 ExtraBold</vt:lpstr>
      <vt:lpstr>나눔스퀘어</vt:lpstr>
      <vt:lpstr>Noto Sans KR Medium</vt:lpstr>
      <vt:lpstr>Noto Sans CJK KR Thin</vt:lpstr>
      <vt:lpstr>나눔스퀘어 Bold</vt:lpstr>
      <vt:lpstr>Noto Sans CJK KR Medium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주 소현</dc:creator>
  <cp:lastModifiedBy>Windows 사용자</cp:lastModifiedBy>
  <cp:revision>68</cp:revision>
  <dcterms:created xsi:type="dcterms:W3CDTF">2017-08-17T06:16:50Z</dcterms:created>
  <dcterms:modified xsi:type="dcterms:W3CDTF">2021-11-01T08:46:51Z</dcterms:modified>
</cp:coreProperties>
</file>