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13681075" cy="10287000"/>
  <p:notesSz cx="6858000" cy="9144000"/>
  <p:defaultTextStyle>
    <a:defPPr>
      <a:defRPr lang="ko-KR"/>
    </a:defPPr>
    <a:lvl1pPr marL="0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4794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69588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4382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39177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3971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08765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793559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78353" algn="l" defTabSz="1369588" rtl="0" eaLnBrk="1" latinLnBrk="1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640" y="-840"/>
      </p:cViewPr>
      <p:guideLst>
        <p:guide orient="horz" pos="3240"/>
        <p:guide pos="430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3A671">
                <a:alpha val="89804"/>
              </a:srgb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10-8F46-8AE2-DA6BEEC4F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F19759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11-5340-B6A7-CDE784426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ED7D3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11-5340-B6A7-CDE784426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overlap val="-25"/>
        <c:axId val="467853312"/>
        <c:axId val="467854848"/>
      </c:barChart>
      <c:catAx>
        <c:axId val="46785331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 b="0" i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467854848"/>
        <c:crosses val="autoZero"/>
        <c:auto val="1"/>
        <c:lblAlgn val="ctr"/>
        <c:lblOffset val="100"/>
        <c:noMultiLvlLbl val="0"/>
      </c:catAx>
      <c:valAx>
        <c:axId val="467854848"/>
        <c:scaling>
          <c:orientation val="minMax"/>
        </c:scaling>
        <c:delete val="0"/>
        <c:axPos val="l"/>
        <c:majorGridlines>
          <c:spPr>
            <a:ln w="3175">
              <a:solidFill>
                <a:srgbClr val="BBC0C7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467853312"/>
        <c:crosses val="autoZero"/>
        <c:crossBetween val="between"/>
        <c:majorUnit val="1"/>
      </c:valAx>
      <c:spPr>
        <a:ln w="6350">
          <a:noFill/>
        </a:ln>
      </c:spPr>
    </c:plotArea>
    <c:legend>
      <c:legendPos val="b"/>
      <c:layout>
        <c:manualLayout>
          <c:xMode val="edge"/>
          <c:yMode val="edge"/>
          <c:x val="0.36296290182758112"/>
          <c:y val="0.91718725931504275"/>
          <c:w val="0.27407419634483782"/>
          <c:h val="7.8931218199022463E-2"/>
        </c:manualLayout>
      </c:layout>
      <c:overlay val="0"/>
      <c:txPr>
        <a:bodyPr/>
        <a:lstStyle/>
        <a:p>
          <a:pPr>
            <a:defRPr sz="1000" b="0" i="0">
              <a:solidFill>
                <a:schemeClr val="tx1">
                  <a:lumMod val="65000"/>
                  <a:lumOff val="35000"/>
                </a:schemeClr>
              </a:solidFill>
              <a:latin typeface="나눔스퀘어" pitchFamily="50" charset="-127"/>
              <a:ea typeface="나눔스퀘어" pitchFamily="50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026081" y="3195638"/>
            <a:ext cx="11628914" cy="2205038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052161" y="5829300"/>
            <a:ext cx="9576753" cy="26289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847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69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0543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739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423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108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793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4783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19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367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918779" y="411957"/>
            <a:ext cx="3078242" cy="877728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4054" y="411957"/>
            <a:ext cx="9006708" cy="877728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4667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6814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80711" y="6610351"/>
            <a:ext cx="11628914" cy="2043113"/>
          </a:xfrm>
        </p:spPr>
        <p:txBody>
          <a:bodyPr anchor="t"/>
          <a:lstStyle>
            <a:lvl1pPr algn="l">
              <a:defRPr sz="6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80711" y="4360070"/>
            <a:ext cx="11628914" cy="2250281"/>
          </a:xfrm>
        </p:spPr>
        <p:txBody>
          <a:bodyPr anchor="b"/>
          <a:lstStyle>
            <a:lvl1pPr marL="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1pPr>
            <a:lvl2pPr marL="68479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69588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438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3917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397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0876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79355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7835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21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4054" y="2400301"/>
            <a:ext cx="6042475" cy="6788945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954546" y="2400301"/>
            <a:ext cx="6042475" cy="6788945"/>
          </a:xfrm>
        </p:spPr>
        <p:txBody>
          <a:bodyPr/>
          <a:lstStyle>
            <a:lvl1pPr>
              <a:defRPr sz="4200"/>
            </a:lvl1pPr>
            <a:lvl2pPr>
              <a:defRPr sz="36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936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4054" y="2302670"/>
            <a:ext cx="6044851" cy="959643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4794" indent="0">
              <a:buNone/>
              <a:defRPr sz="3000" b="1"/>
            </a:lvl2pPr>
            <a:lvl3pPr marL="1369588" indent="0">
              <a:buNone/>
              <a:defRPr sz="2700" b="1"/>
            </a:lvl3pPr>
            <a:lvl4pPr marL="2054382" indent="0">
              <a:buNone/>
              <a:defRPr sz="2400" b="1"/>
            </a:lvl4pPr>
            <a:lvl5pPr marL="2739177" indent="0">
              <a:buNone/>
              <a:defRPr sz="2400" b="1"/>
            </a:lvl5pPr>
            <a:lvl6pPr marL="3423971" indent="0">
              <a:buNone/>
              <a:defRPr sz="2400" b="1"/>
            </a:lvl6pPr>
            <a:lvl7pPr marL="4108765" indent="0">
              <a:buNone/>
              <a:defRPr sz="2400" b="1"/>
            </a:lvl7pPr>
            <a:lvl8pPr marL="4793559" indent="0">
              <a:buNone/>
              <a:defRPr sz="2400" b="1"/>
            </a:lvl8pPr>
            <a:lvl9pPr marL="5478353" indent="0">
              <a:buNone/>
              <a:defRPr sz="2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84054" y="3262312"/>
            <a:ext cx="6044851" cy="5926932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949797" y="2302670"/>
            <a:ext cx="6047225" cy="959643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4794" indent="0">
              <a:buNone/>
              <a:defRPr sz="3000" b="1"/>
            </a:lvl2pPr>
            <a:lvl3pPr marL="1369588" indent="0">
              <a:buNone/>
              <a:defRPr sz="2700" b="1"/>
            </a:lvl3pPr>
            <a:lvl4pPr marL="2054382" indent="0">
              <a:buNone/>
              <a:defRPr sz="2400" b="1"/>
            </a:lvl4pPr>
            <a:lvl5pPr marL="2739177" indent="0">
              <a:buNone/>
              <a:defRPr sz="2400" b="1"/>
            </a:lvl5pPr>
            <a:lvl6pPr marL="3423971" indent="0">
              <a:buNone/>
              <a:defRPr sz="2400" b="1"/>
            </a:lvl6pPr>
            <a:lvl7pPr marL="4108765" indent="0">
              <a:buNone/>
              <a:defRPr sz="2400" b="1"/>
            </a:lvl7pPr>
            <a:lvl8pPr marL="4793559" indent="0">
              <a:buNone/>
              <a:defRPr sz="2400" b="1"/>
            </a:lvl8pPr>
            <a:lvl9pPr marL="5478353" indent="0">
              <a:buNone/>
              <a:defRPr sz="24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949797" y="3262312"/>
            <a:ext cx="6047225" cy="5926932"/>
          </a:xfrm>
        </p:spPr>
        <p:txBody>
          <a:bodyPr/>
          <a:lstStyle>
            <a:lvl1pPr>
              <a:defRPr sz="3600"/>
            </a:lvl1pPr>
            <a:lvl2pPr>
              <a:defRPr sz="30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5399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4996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826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4055" y="409575"/>
            <a:ext cx="4500979" cy="1743075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48920" y="409576"/>
            <a:ext cx="7648101" cy="877967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84055" y="2152651"/>
            <a:ext cx="4500979" cy="7036595"/>
          </a:xfrm>
        </p:spPr>
        <p:txBody>
          <a:bodyPr/>
          <a:lstStyle>
            <a:lvl1pPr marL="0" indent="0">
              <a:buNone/>
              <a:defRPr sz="2100"/>
            </a:lvl1pPr>
            <a:lvl2pPr marL="684794" indent="0">
              <a:buNone/>
              <a:defRPr sz="1800"/>
            </a:lvl2pPr>
            <a:lvl3pPr marL="1369588" indent="0">
              <a:buNone/>
              <a:defRPr sz="1500"/>
            </a:lvl3pPr>
            <a:lvl4pPr marL="2054382" indent="0">
              <a:buNone/>
              <a:defRPr sz="1300"/>
            </a:lvl4pPr>
            <a:lvl5pPr marL="2739177" indent="0">
              <a:buNone/>
              <a:defRPr sz="1300"/>
            </a:lvl5pPr>
            <a:lvl6pPr marL="3423971" indent="0">
              <a:buNone/>
              <a:defRPr sz="1300"/>
            </a:lvl6pPr>
            <a:lvl7pPr marL="4108765" indent="0">
              <a:buNone/>
              <a:defRPr sz="1300"/>
            </a:lvl7pPr>
            <a:lvl8pPr marL="4793559" indent="0">
              <a:buNone/>
              <a:defRPr sz="1300"/>
            </a:lvl8pPr>
            <a:lvl9pPr marL="5478353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151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681586" y="7200900"/>
            <a:ext cx="8208645" cy="850107"/>
          </a:xfrm>
        </p:spPr>
        <p:txBody>
          <a:bodyPr anchor="b"/>
          <a:lstStyle>
            <a:lvl1pPr algn="l">
              <a:defRPr sz="3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681586" y="919162"/>
            <a:ext cx="8208645" cy="6172200"/>
          </a:xfrm>
        </p:spPr>
        <p:txBody>
          <a:bodyPr/>
          <a:lstStyle>
            <a:lvl1pPr marL="0" indent="0">
              <a:buNone/>
              <a:defRPr sz="4800"/>
            </a:lvl1pPr>
            <a:lvl2pPr marL="684794" indent="0">
              <a:buNone/>
              <a:defRPr sz="4200"/>
            </a:lvl2pPr>
            <a:lvl3pPr marL="1369588" indent="0">
              <a:buNone/>
              <a:defRPr sz="3600"/>
            </a:lvl3pPr>
            <a:lvl4pPr marL="2054382" indent="0">
              <a:buNone/>
              <a:defRPr sz="3000"/>
            </a:lvl4pPr>
            <a:lvl5pPr marL="2739177" indent="0">
              <a:buNone/>
              <a:defRPr sz="3000"/>
            </a:lvl5pPr>
            <a:lvl6pPr marL="3423971" indent="0">
              <a:buNone/>
              <a:defRPr sz="3000"/>
            </a:lvl6pPr>
            <a:lvl7pPr marL="4108765" indent="0">
              <a:buNone/>
              <a:defRPr sz="3000"/>
            </a:lvl7pPr>
            <a:lvl8pPr marL="4793559" indent="0">
              <a:buNone/>
              <a:defRPr sz="3000"/>
            </a:lvl8pPr>
            <a:lvl9pPr marL="5478353" indent="0">
              <a:buNone/>
              <a:defRPr sz="3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681586" y="8051007"/>
            <a:ext cx="8208645" cy="1207293"/>
          </a:xfrm>
        </p:spPr>
        <p:txBody>
          <a:bodyPr/>
          <a:lstStyle>
            <a:lvl1pPr marL="0" indent="0">
              <a:buNone/>
              <a:defRPr sz="2100"/>
            </a:lvl1pPr>
            <a:lvl2pPr marL="684794" indent="0">
              <a:buNone/>
              <a:defRPr sz="1800"/>
            </a:lvl2pPr>
            <a:lvl3pPr marL="1369588" indent="0">
              <a:buNone/>
              <a:defRPr sz="1500"/>
            </a:lvl3pPr>
            <a:lvl4pPr marL="2054382" indent="0">
              <a:buNone/>
              <a:defRPr sz="1300"/>
            </a:lvl4pPr>
            <a:lvl5pPr marL="2739177" indent="0">
              <a:buNone/>
              <a:defRPr sz="1300"/>
            </a:lvl5pPr>
            <a:lvl6pPr marL="3423971" indent="0">
              <a:buNone/>
              <a:defRPr sz="1300"/>
            </a:lvl6pPr>
            <a:lvl7pPr marL="4108765" indent="0">
              <a:buNone/>
              <a:defRPr sz="1300"/>
            </a:lvl7pPr>
            <a:lvl8pPr marL="4793559" indent="0">
              <a:buNone/>
              <a:defRPr sz="1300"/>
            </a:lvl8pPr>
            <a:lvl9pPr marL="5478353" indent="0">
              <a:buNone/>
              <a:defRPr sz="13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6684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84054" y="411957"/>
            <a:ext cx="12312968" cy="1714500"/>
          </a:xfrm>
          <a:prstGeom prst="rect">
            <a:avLst/>
          </a:prstGeom>
        </p:spPr>
        <p:txBody>
          <a:bodyPr vert="horz" lIns="136959" tIns="68479" rIns="136959" bIns="68479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84054" y="2400301"/>
            <a:ext cx="12312968" cy="6788945"/>
          </a:xfrm>
          <a:prstGeom prst="rect">
            <a:avLst/>
          </a:prstGeom>
        </p:spPr>
        <p:txBody>
          <a:bodyPr vert="horz" lIns="136959" tIns="68479" rIns="136959" bIns="6847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84054" y="9534526"/>
            <a:ext cx="3192251" cy="547688"/>
          </a:xfrm>
          <a:prstGeom prst="rect">
            <a:avLst/>
          </a:prstGeom>
        </p:spPr>
        <p:txBody>
          <a:bodyPr vert="horz" lIns="136959" tIns="68479" rIns="136959" bIns="68479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4BDC2-6B7C-4ED2-863E-599BE15A1361}" type="datetimeFigureOut">
              <a:rPr lang="ko-KR" altLang="en-US" smtClean="0"/>
              <a:t>2022-01-03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674368" y="9534526"/>
            <a:ext cx="4332340" cy="547688"/>
          </a:xfrm>
          <a:prstGeom prst="rect">
            <a:avLst/>
          </a:prstGeom>
        </p:spPr>
        <p:txBody>
          <a:bodyPr vert="horz" lIns="136959" tIns="68479" rIns="136959" bIns="68479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9804770" y="9534526"/>
            <a:ext cx="3192251" cy="547688"/>
          </a:xfrm>
          <a:prstGeom prst="rect">
            <a:avLst/>
          </a:prstGeom>
        </p:spPr>
        <p:txBody>
          <a:bodyPr vert="horz" lIns="136959" tIns="68479" rIns="136959" bIns="68479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44253-603C-49CA-8BC1-74C5E0AC03F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941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69588" rtl="0" eaLnBrk="1" latinLnBrk="1" hangingPunct="1"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13596" indent="-513596" algn="l" defTabSz="1369588" rtl="0" eaLnBrk="1" latinLnBrk="1" hangingPunct="1">
        <a:spcBef>
          <a:spcPct val="20000"/>
        </a:spcBef>
        <a:buFont typeface="Arial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112791" indent="-427996" algn="l" defTabSz="1369588" rtl="0" eaLnBrk="1" latinLnBrk="1" hangingPunct="1">
        <a:spcBef>
          <a:spcPct val="20000"/>
        </a:spcBef>
        <a:buFont typeface="Arial" pitchFamily="34" charset="0"/>
        <a:buChar char="–"/>
        <a:defRPr sz="4200" kern="1200">
          <a:solidFill>
            <a:schemeClr val="tx1"/>
          </a:solidFill>
          <a:latin typeface="+mn-lt"/>
          <a:ea typeface="+mn-ea"/>
          <a:cs typeface="+mn-cs"/>
        </a:defRPr>
      </a:lvl2pPr>
      <a:lvl3pPr marL="1711985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396780" indent="-342397" algn="l" defTabSz="1369588" rtl="0" eaLnBrk="1" latinLnBrk="1" hangingPunct="1">
        <a:spcBef>
          <a:spcPct val="20000"/>
        </a:spcBef>
        <a:buFont typeface="Arial" pitchFamily="34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1574" indent="-342397" algn="l" defTabSz="1369588" rtl="0" eaLnBrk="1" latinLnBrk="1" hangingPunct="1">
        <a:spcBef>
          <a:spcPct val="20000"/>
        </a:spcBef>
        <a:buFont typeface="Arial" pitchFamily="34" charset="0"/>
        <a:buChar char="»"/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766368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451162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135956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5820750" indent="-342397" algn="l" defTabSz="1369588" rtl="0" eaLnBrk="1" latinLnBrk="1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4794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69588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4382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39177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3971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08765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793559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78353" algn="l" defTabSz="1369588" rtl="0" eaLnBrk="1" latinLnBrk="1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0262"/>
            <a:ext cx="13681075" cy="1026673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grpSp>
        <p:nvGrpSpPr>
          <p:cNvPr id="11" name="그룹 1008"/>
          <p:cNvGrpSpPr/>
          <p:nvPr/>
        </p:nvGrpSpPr>
        <p:grpSpPr>
          <a:xfrm>
            <a:off x="-3528615" y="2455735"/>
            <a:ext cx="21992704" cy="391493"/>
            <a:chOff x="340378" y="2706872"/>
            <a:chExt cx="19504725" cy="380952"/>
          </a:xfrm>
        </p:grpSpPr>
        <p:pic>
          <p:nvPicPr>
            <p:cNvPr id="12" name="Object 4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378" y="2706872"/>
              <a:ext cx="19504725" cy="3809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TextBox 12"/>
          <p:cNvSpPr txBox="1"/>
          <p:nvPr/>
        </p:nvSpPr>
        <p:spPr>
          <a:xfrm>
            <a:off x="1022742" y="2956259"/>
            <a:ext cx="5069568" cy="1492510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r>
              <a:rPr lang="ko-KR" altLang="en-US" sz="4400" b="1" spc="-225" dirty="0">
                <a:solidFill>
                  <a:schemeClr val="bg1"/>
                </a:solidFill>
              </a:rPr>
              <a:t>가장 큰 제목을 적는</a:t>
            </a:r>
            <a:endParaRPr lang="en-US" altLang="ko-KR" sz="4400" b="1" spc="-225" dirty="0">
              <a:solidFill>
                <a:schemeClr val="bg1"/>
              </a:solidFill>
            </a:endParaRPr>
          </a:p>
          <a:p>
            <a:r>
              <a:rPr lang="ko-KR" altLang="en-US" sz="4400" b="1" spc="-225" dirty="0">
                <a:solidFill>
                  <a:schemeClr val="bg1"/>
                </a:solidFill>
              </a:rPr>
              <a:t>부분입니다</a:t>
            </a:r>
            <a:r>
              <a:rPr lang="en-US" altLang="ko-KR" sz="4400" b="1" spc="-225" dirty="0">
                <a:solidFill>
                  <a:schemeClr val="bg1"/>
                </a:solidFill>
              </a:rPr>
              <a:t>. </a:t>
            </a:r>
            <a:endParaRPr lang="ko-KR" altLang="en-US" sz="4400" b="1" spc="-225" dirty="0">
              <a:solidFill>
                <a:schemeClr val="bg1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27" y="50586"/>
            <a:ext cx="3202468" cy="24051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69206" y="8923921"/>
            <a:ext cx="1616699" cy="54045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bg1"/>
                </a:solidFill>
              </a:rPr>
              <a:t>2022-01-03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49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0262"/>
            <a:ext cx="13681075" cy="1026673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grpSp>
        <p:nvGrpSpPr>
          <p:cNvPr id="11" name="그룹 1008"/>
          <p:cNvGrpSpPr/>
          <p:nvPr/>
        </p:nvGrpSpPr>
        <p:grpSpPr>
          <a:xfrm>
            <a:off x="-3528615" y="2455735"/>
            <a:ext cx="21992704" cy="391493"/>
            <a:chOff x="340378" y="2706872"/>
            <a:chExt cx="19504725" cy="380952"/>
          </a:xfrm>
        </p:grpSpPr>
        <p:pic>
          <p:nvPicPr>
            <p:cNvPr id="12" name="Object 4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378" y="2706872"/>
              <a:ext cx="19504725" cy="3809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TextBox 12"/>
          <p:cNvSpPr txBox="1"/>
          <p:nvPr/>
        </p:nvSpPr>
        <p:spPr>
          <a:xfrm>
            <a:off x="1022742" y="2956259"/>
            <a:ext cx="4340265" cy="969290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r>
              <a:rPr lang="en-US" altLang="ko-KR" sz="5400" b="1" spc="300" dirty="0" smtClean="0">
                <a:solidFill>
                  <a:schemeClr val="bg1"/>
                </a:solidFill>
              </a:rPr>
              <a:t>Thank You!</a:t>
            </a:r>
            <a:endParaRPr lang="en-US" altLang="ko-KR" sz="5400" b="1" spc="300" dirty="0">
              <a:solidFill>
                <a:schemeClr val="bg1"/>
              </a:solidFill>
            </a:endParaRPr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27" y="50586"/>
            <a:ext cx="3202468" cy="240514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69206" y="8923921"/>
            <a:ext cx="1616699" cy="540455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2000" dirty="0">
                <a:solidFill>
                  <a:schemeClr val="bg1"/>
                </a:solidFill>
              </a:rPr>
              <a:t>2022-01-03</a:t>
            </a:r>
            <a:endParaRPr lang="ko-KR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8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1008"/>
          <p:cNvGrpSpPr/>
          <p:nvPr/>
        </p:nvGrpSpPr>
        <p:grpSpPr>
          <a:xfrm>
            <a:off x="-4902792" y="2455736"/>
            <a:ext cx="22193816" cy="395073"/>
            <a:chOff x="340378" y="2706872"/>
            <a:chExt cx="19504725" cy="380952"/>
          </a:xfrm>
        </p:grpSpPr>
        <p:pic>
          <p:nvPicPr>
            <p:cNvPr id="9" name="Object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378" y="2706872"/>
              <a:ext cx="19504725" cy="380952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27" y="50586"/>
            <a:ext cx="3202468" cy="240514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22742" y="2846505"/>
            <a:ext cx="3355445" cy="876957"/>
          </a:xfrm>
          <a:prstGeom prst="rect">
            <a:avLst/>
          </a:prstGeom>
          <a:noFill/>
        </p:spPr>
        <p:txBody>
          <a:bodyPr wrap="none" lIns="136957" tIns="68478" rIns="136957" bIns="68478" rtlCol="0">
            <a:spAutoFit/>
          </a:bodyPr>
          <a:lstStyle/>
          <a:p>
            <a:r>
              <a:rPr lang="en-US" altLang="ko-KR" sz="4800" b="1" spc="449" dirty="0">
                <a:solidFill>
                  <a:srgbClr val="ED7D31"/>
                </a:solidFill>
              </a:rPr>
              <a:t>Contents</a:t>
            </a:r>
            <a:endParaRPr lang="ko-KR" altLang="en-US" sz="4800" b="1" spc="449" dirty="0">
              <a:solidFill>
                <a:srgbClr val="ED7D31"/>
              </a:solidFill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0" y="20264"/>
            <a:ext cx="228018" cy="1026673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44" name="타원 43"/>
          <p:cNvSpPr/>
          <p:nvPr/>
        </p:nvSpPr>
        <p:spPr>
          <a:xfrm>
            <a:off x="5172958" y="4202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5348671" y="4381501"/>
            <a:ext cx="562973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>
                <a:solidFill>
                  <a:schemeClr val="bg1"/>
                </a:solidFill>
              </a:rPr>
              <a:t>01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198175" y="4412278"/>
            <a:ext cx="161133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브랜드 소개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198174" y="5062300"/>
            <a:ext cx="1628970" cy="8309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로고 소개</a:t>
            </a:r>
            <a:endParaRPr lang="en-US" altLang="ko-KR" sz="16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브랜드 컬러</a:t>
            </a:r>
          </a:p>
        </p:txBody>
      </p:sp>
      <p:sp>
        <p:nvSpPr>
          <p:cNvPr id="48" name="타원 47"/>
          <p:cNvSpPr/>
          <p:nvPr/>
        </p:nvSpPr>
        <p:spPr>
          <a:xfrm>
            <a:off x="9343736" y="4202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49" name="TextBox 48"/>
          <p:cNvSpPr txBox="1"/>
          <p:nvPr/>
        </p:nvSpPr>
        <p:spPr>
          <a:xfrm>
            <a:off x="9519449" y="4381501"/>
            <a:ext cx="562973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>
                <a:solidFill>
                  <a:schemeClr val="bg1"/>
                </a:solidFill>
              </a:rPr>
              <a:t>02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0368951" y="4412278"/>
            <a:ext cx="1335620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병원 소개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368950" y="5062300"/>
            <a:ext cx="1628970" cy="120032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병원 소개</a:t>
            </a:r>
            <a:endParaRPr lang="en-US" altLang="ko-KR" sz="16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의료진 소개</a:t>
            </a:r>
            <a:endParaRPr lang="en-US" altLang="ko-KR" sz="16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지점 소개</a:t>
            </a:r>
          </a:p>
        </p:txBody>
      </p:sp>
      <p:sp>
        <p:nvSpPr>
          <p:cNvPr id="56" name="타원 55"/>
          <p:cNvSpPr/>
          <p:nvPr/>
        </p:nvSpPr>
        <p:spPr>
          <a:xfrm>
            <a:off x="5172958" y="6869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5323023" y="7048501"/>
            <a:ext cx="614269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 smtClean="0">
                <a:solidFill>
                  <a:schemeClr val="bg1"/>
                </a:solidFill>
              </a:rPr>
              <a:t>03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98174" y="7079277"/>
            <a:ext cx="1579276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en-US" altLang="ko-KR" sz="2300" b="1" spc="-150" dirty="0">
                <a:solidFill>
                  <a:srgbClr val="ED7D31"/>
                </a:solidFill>
              </a:rPr>
              <a:t>2022</a:t>
            </a:r>
            <a:r>
              <a:rPr lang="ko-KR" altLang="en-US" sz="2300" b="1" spc="-150" dirty="0">
                <a:solidFill>
                  <a:srgbClr val="ED7D31"/>
                </a:solidFill>
              </a:rPr>
              <a:t>년 목표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98174" y="7729300"/>
            <a:ext cx="2770308" cy="8309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가장 중요한 목표</a:t>
            </a:r>
            <a:endParaRPr lang="en-US" altLang="ko-KR" sz="16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나를 뛰어넘는 도전</a:t>
            </a:r>
            <a:r>
              <a:rPr lang="en-US" altLang="ko-KR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again!</a:t>
            </a:r>
            <a:endParaRPr lang="ko-KR" altLang="en-US" sz="16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0" name="타원 59"/>
          <p:cNvSpPr/>
          <p:nvPr/>
        </p:nvSpPr>
        <p:spPr>
          <a:xfrm>
            <a:off x="9343736" y="6869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61" name="TextBox 60"/>
          <p:cNvSpPr txBox="1"/>
          <p:nvPr/>
        </p:nvSpPr>
        <p:spPr>
          <a:xfrm>
            <a:off x="9493801" y="7048501"/>
            <a:ext cx="614269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 smtClean="0">
                <a:solidFill>
                  <a:schemeClr val="bg1"/>
                </a:solidFill>
              </a:rPr>
              <a:t>04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368951" y="7079277"/>
            <a:ext cx="161133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비만 하나만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0368950" y="7729300"/>
            <a:ext cx="2425662" cy="115268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비만 외길 </a:t>
            </a:r>
            <a:r>
              <a:rPr lang="en-US" altLang="ko-KR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19</a:t>
            </a: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년</a:t>
            </a:r>
            <a:endParaRPr lang="en-US" altLang="ko-KR" sz="16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세계가 주목한 </a:t>
            </a:r>
            <a:r>
              <a:rPr lang="ko-KR" altLang="en-US" sz="1600" spc="-1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람스</a:t>
            </a:r>
            <a:endParaRPr lang="en-US" altLang="ko-KR" sz="16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보건복지부 인증 병원</a:t>
            </a:r>
          </a:p>
        </p:txBody>
      </p:sp>
    </p:spTree>
    <p:extLst>
      <p:ext uri="{BB962C8B-B14F-4D97-AF65-F5344CB8AC3E}">
        <p14:creationId xmlns:p14="http://schemas.microsoft.com/office/powerpoint/2010/main" val="462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719857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3632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2002" y="7791499"/>
            <a:ext cx="3110145" cy="137268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주제에 관련된 내용을 요약하여 </a:t>
            </a:r>
            <a:endParaRPr lang="en-US" altLang="ko-KR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입력합니다</a:t>
            </a:r>
            <a:r>
              <a:rPr lang="en-US" altLang="ko-KR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 </a:t>
            </a: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주제에 관련된</a:t>
            </a:r>
            <a:endParaRPr lang="en-US" altLang="ko-KR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요약하여 입력합니다</a:t>
            </a:r>
            <a:r>
              <a:rPr lang="en-US" altLang="ko-KR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ko-KR" altLang="en-US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6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3700018" cy="59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직사각형 26"/>
          <p:cNvSpPr/>
          <p:nvPr/>
        </p:nvSpPr>
        <p:spPr>
          <a:xfrm>
            <a:off x="0" y="10087486"/>
            <a:ext cx="13681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연결선 27"/>
          <p:cNvCxnSpPr/>
          <p:nvPr/>
        </p:nvCxnSpPr>
        <p:spPr>
          <a:xfrm>
            <a:off x="4695402" y="261614"/>
            <a:ext cx="0" cy="9925629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4680297" y="2108759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타원 29"/>
          <p:cNvSpPr/>
          <p:nvPr/>
        </p:nvSpPr>
        <p:spPr>
          <a:xfrm>
            <a:off x="6563290" y="2054440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806546" y="1866901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첫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806543" y="2395481"/>
            <a:ext cx="4857418" cy="132343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3" name="직선 연결선 32"/>
          <p:cNvCxnSpPr/>
          <p:nvPr/>
        </p:nvCxnSpPr>
        <p:spPr>
          <a:xfrm>
            <a:off x="4680297" y="4628178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타원 33"/>
          <p:cNvSpPr/>
          <p:nvPr/>
        </p:nvSpPr>
        <p:spPr>
          <a:xfrm>
            <a:off x="6563290" y="4573859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6806546" y="4386322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두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06543" y="4914902"/>
            <a:ext cx="4857418" cy="8309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7" name="직선 연결선 36"/>
          <p:cNvCxnSpPr/>
          <p:nvPr/>
        </p:nvCxnSpPr>
        <p:spPr>
          <a:xfrm>
            <a:off x="4680297" y="6708422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타원 37"/>
          <p:cNvSpPr/>
          <p:nvPr/>
        </p:nvSpPr>
        <p:spPr>
          <a:xfrm>
            <a:off x="6563290" y="6654104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6806546" y="6466565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세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grpSp>
        <p:nvGrpSpPr>
          <p:cNvPr id="40" name="그룹 39">
            <a:extLst>
              <a:ext uri="{FF2B5EF4-FFF2-40B4-BE49-F238E27FC236}">
                <a16:creationId xmlns:a16="http://schemas.microsoft.com/office/drawing/2014/main" xmlns="" id="{85D8385C-7DBD-EA4F-98AF-52E79F53192D}"/>
              </a:ext>
            </a:extLst>
          </p:cNvPr>
          <p:cNvGrpSpPr/>
          <p:nvPr/>
        </p:nvGrpSpPr>
        <p:grpSpPr>
          <a:xfrm>
            <a:off x="9747602" y="8609005"/>
            <a:ext cx="1175242" cy="555846"/>
            <a:chOff x="2501338" y="4753514"/>
            <a:chExt cx="1175242" cy="55584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44E607FF-85C9-9B4A-B91A-44271BBFD603}"/>
                </a:ext>
              </a:extLst>
            </p:cNvPr>
            <p:cNvSpPr txBox="1"/>
            <p:nvPr/>
          </p:nvSpPr>
          <p:spPr>
            <a:xfrm>
              <a:off x="2501338" y="4753514"/>
              <a:ext cx="11752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path path="circle">
                      <a:fillToRect l="100000" t="100000"/>
                    </a:path>
                  </a:gradFill>
                  <a:latin typeface="Noto Sans KR Medium" panose="020B0500000000000000" pitchFamily="34" charset="-128"/>
                  <a:ea typeface="Noto Sans KR Medium" panose="020B0500000000000000" pitchFamily="34" charset="-128"/>
                </a:rPr>
                <a:t>STEP 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C213478E-5DC7-6F46-BA38-8C30A85215AB}"/>
                </a:ext>
              </a:extLst>
            </p:cNvPr>
            <p:cNvSpPr txBox="1"/>
            <p:nvPr/>
          </p:nvSpPr>
          <p:spPr>
            <a:xfrm>
              <a:off x="2501338" y="5001583"/>
              <a:ext cx="11752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path path="circle">
                      <a:fillToRect l="100000" t="100000"/>
                    </a:path>
                  </a:gradFill>
                  <a:latin typeface="Noto Sans KR Medium" panose="020B0500000000000000" pitchFamily="34" charset="-128"/>
                  <a:ea typeface="Noto Sans KR Medium" panose="020B0500000000000000" pitchFamily="34" charset="-128"/>
                </a:rPr>
                <a:t>내용 입력</a:t>
              </a:r>
              <a:endParaRPr lang="en-US" altLang="ko-KR" sz="1400" spc="-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Noto Sans KR Medium" panose="020B0500000000000000" pitchFamily="34" charset="-128"/>
                <a:ea typeface="Noto Sans KR Medium" panose="020B0500000000000000" pitchFamily="34" charset="-128"/>
              </a:endParaRPr>
            </a:p>
          </p:txBody>
        </p:sp>
      </p:grpSp>
      <p:sp>
        <p:nvSpPr>
          <p:cNvPr id="43" name="타원 42">
            <a:extLst>
              <a:ext uri="{FF2B5EF4-FFF2-40B4-BE49-F238E27FC236}">
                <a16:creationId xmlns:a16="http://schemas.microsoft.com/office/drawing/2014/main" xmlns="" id="{18454DF2-8F0F-8640-B6BD-9F83A8A83DEE}"/>
              </a:ext>
            </a:extLst>
          </p:cNvPr>
          <p:cNvSpPr/>
          <p:nvPr/>
        </p:nvSpPr>
        <p:spPr>
          <a:xfrm>
            <a:off x="6833751" y="7440020"/>
            <a:ext cx="1715388" cy="1715387"/>
          </a:xfrm>
          <a:prstGeom prst="ellipse">
            <a:avLst/>
          </a:prstGeom>
          <a:solidFill>
            <a:srgbClr val="F3A67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7A50B357-2365-FE4E-A340-D447700AEC45}"/>
              </a:ext>
            </a:extLst>
          </p:cNvPr>
          <p:cNvSpPr txBox="1"/>
          <p:nvPr/>
        </p:nvSpPr>
        <p:spPr>
          <a:xfrm>
            <a:off x="7114481" y="8000444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STEP 1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49D5AE19-0BAF-6F49-B33C-A58A8589BB5D}"/>
              </a:ext>
            </a:extLst>
          </p:cNvPr>
          <p:cNvSpPr txBox="1"/>
          <p:nvPr/>
        </p:nvSpPr>
        <p:spPr>
          <a:xfrm>
            <a:off x="7114481" y="8244014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내용 입력</a:t>
            </a:r>
            <a:endParaRPr lang="en-US" altLang="ko-KR" sz="1400" b="1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+mj-ea"/>
              <a:ea typeface="+mj-ea"/>
            </a:endParaRPr>
          </a:p>
        </p:txBody>
      </p:sp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xmlns="" id="{CE9A0F13-B985-4949-BC6A-817950A08FA9}"/>
              </a:ext>
            </a:extLst>
          </p:cNvPr>
          <p:cNvCxnSpPr>
            <a:cxnSpLocks/>
          </p:cNvCxnSpPr>
          <p:nvPr/>
        </p:nvCxnSpPr>
        <p:spPr>
          <a:xfrm>
            <a:off x="8632052" y="8297720"/>
            <a:ext cx="239026" cy="2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화살표 연결선 54">
            <a:extLst>
              <a:ext uri="{FF2B5EF4-FFF2-40B4-BE49-F238E27FC236}">
                <a16:creationId xmlns:a16="http://schemas.microsoft.com/office/drawing/2014/main" xmlns="" id="{770ED675-CE76-774B-976F-E78B3BB169E5}"/>
              </a:ext>
            </a:extLst>
          </p:cNvPr>
          <p:cNvCxnSpPr>
            <a:cxnSpLocks/>
          </p:cNvCxnSpPr>
          <p:nvPr/>
        </p:nvCxnSpPr>
        <p:spPr>
          <a:xfrm>
            <a:off x="10752288" y="8297720"/>
            <a:ext cx="239026" cy="2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타원 63">
            <a:extLst>
              <a:ext uri="{FF2B5EF4-FFF2-40B4-BE49-F238E27FC236}">
                <a16:creationId xmlns:a16="http://schemas.microsoft.com/office/drawing/2014/main" xmlns="" id="{3CE7BB03-D7A4-6748-8765-8FC0DD55D872}"/>
              </a:ext>
            </a:extLst>
          </p:cNvPr>
          <p:cNvSpPr/>
          <p:nvPr/>
        </p:nvSpPr>
        <p:spPr>
          <a:xfrm>
            <a:off x="8953987" y="7440028"/>
            <a:ext cx="1715388" cy="1715387"/>
          </a:xfrm>
          <a:prstGeom prst="ellipse">
            <a:avLst/>
          </a:prstGeom>
          <a:solidFill>
            <a:srgbClr val="F1975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D67A197E-9F99-754F-B7CB-7D2F80A607B2}"/>
              </a:ext>
            </a:extLst>
          </p:cNvPr>
          <p:cNvSpPr txBox="1"/>
          <p:nvPr/>
        </p:nvSpPr>
        <p:spPr>
          <a:xfrm>
            <a:off x="9234717" y="8000450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STEP 2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E490E3C3-5D04-8541-AFF4-87BD1BA12D4A}"/>
              </a:ext>
            </a:extLst>
          </p:cNvPr>
          <p:cNvSpPr txBox="1"/>
          <p:nvPr/>
        </p:nvSpPr>
        <p:spPr>
          <a:xfrm>
            <a:off x="9234717" y="8244020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내용 입력</a:t>
            </a:r>
            <a:endParaRPr lang="en-US" altLang="ko-KR" sz="1400" b="1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+mj-ea"/>
              <a:ea typeface="+mj-ea"/>
            </a:endParaRPr>
          </a:p>
        </p:txBody>
      </p:sp>
      <p:sp>
        <p:nvSpPr>
          <p:cNvPr id="67" name="타원 66">
            <a:extLst>
              <a:ext uri="{FF2B5EF4-FFF2-40B4-BE49-F238E27FC236}">
                <a16:creationId xmlns:a16="http://schemas.microsoft.com/office/drawing/2014/main" xmlns="" id="{99999A10-1A86-7F41-8438-688F20B664A2}"/>
              </a:ext>
            </a:extLst>
          </p:cNvPr>
          <p:cNvSpPr/>
          <p:nvPr/>
        </p:nvSpPr>
        <p:spPr>
          <a:xfrm>
            <a:off x="11074223" y="7440028"/>
            <a:ext cx="1715388" cy="1715387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rgbClr val="D18357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DB820A03-8109-1342-B157-E0AD556CEF46}"/>
              </a:ext>
            </a:extLst>
          </p:cNvPr>
          <p:cNvSpPr txBox="1"/>
          <p:nvPr/>
        </p:nvSpPr>
        <p:spPr>
          <a:xfrm>
            <a:off x="11354953" y="8000450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STEP 3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26D2CD22-1138-FD4A-9124-3114700FDEC5}"/>
              </a:ext>
            </a:extLst>
          </p:cNvPr>
          <p:cNvSpPr txBox="1"/>
          <p:nvPr/>
        </p:nvSpPr>
        <p:spPr>
          <a:xfrm>
            <a:off x="11354953" y="8244020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내용 입력</a:t>
            </a:r>
            <a:endParaRPr lang="en-US" altLang="ko-KR" sz="1400" b="1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07011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719857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3632" y="2228790"/>
            <a:ext cx="200246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1800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sz="1800" b="1" spc="-150" dirty="0">
                <a:solidFill>
                  <a:srgbClr val="ED7D31"/>
                </a:solidFill>
              </a:rPr>
              <a:t> 대한 설명</a:t>
            </a:r>
          </a:p>
        </p:txBody>
      </p:sp>
      <p:pic>
        <p:nvPicPr>
          <p:cNvPr id="26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3700018" cy="59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직사각형 26"/>
          <p:cNvSpPr/>
          <p:nvPr/>
        </p:nvSpPr>
        <p:spPr>
          <a:xfrm>
            <a:off x="0" y="10087486"/>
            <a:ext cx="13681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44" name="차트 43">
            <a:extLst>
              <a:ext uri="{FF2B5EF4-FFF2-40B4-BE49-F238E27FC236}">
                <a16:creationId xmlns:a16="http://schemas.microsoft.com/office/drawing/2014/main" xmlns="" id="{1444E0E1-335B-A54D-AB77-9422FB246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85885379"/>
              </p:ext>
            </p:extLst>
          </p:nvPr>
        </p:nvGraphicFramePr>
        <p:xfrm>
          <a:off x="3888209" y="4677103"/>
          <a:ext cx="8606866" cy="4506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" name="직사각형 44"/>
          <p:cNvSpPr/>
          <p:nvPr/>
        </p:nvSpPr>
        <p:spPr>
          <a:xfrm>
            <a:off x="863873" y="3525575"/>
            <a:ext cx="1837724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grpSp>
        <p:nvGrpSpPr>
          <p:cNvPr id="46" name="그룹 1011"/>
          <p:cNvGrpSpPr/>
          <p:nvPr/>
        </p:nvGrpSpPr>
        <p:grpSpPr>
          <a:xfrm rot="20343815">
            <a:off x="6607645" y="5863892"/>
            <a:ext cx="1316159" cy="708398"/>
            <a:chOff x="4932382" y="5795122"/>
            <a:chExt cx="1894950" cy="1019922"/>
          </a:xfrm>
        </p:grpSpPr>
        <p:pic>
          <p:nvPicPr>
            <p:cNvPr id="47" name="Object 4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-600000">
              <a:off x="4932382" y="5795122"/>
              <a:ext cx="1894950" cy="1019922"/>
            </a:xfrm>
            <a:prstGeom prst="rect">
              <a:avLst/>
            </a:prstGeom>
          </p:spPr>
        </p:pic>
      </p:grpSp>
      <p:pic>
        <p:nvPicPr>
          <p:cNvPr id="48" name="Object 4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051649" y="4279404"/>
            <a:ext cx="1394945" cy="355686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1014993" y="3525575"/>
            <a:ext cx="151675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지방흡입 부문</a:t>
            </a:r>
            <a:endParaRPr lang="ko-KR" altLang="en-US" sz="1800" b="1" spc="-15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2120" y="5510207"/>
            <a:ext cx="2033630" cy="707884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sz="2000" b="1" spc="-150" dirty="0" err="1">
                <a:solidFill>
                  <a:srgbClr val="0070C0"/>
                </a:solidFill>
              </a:rPr>
              <a:t>매출상승율</a:t>
            </a:r>
            <a:r>
              <a:rPr lang="en-US" altLang="ko-KR" sz="2000" b="1" spc="-150" dirty="0">
                <a:solidFill>
                  <a:srgbClr val="0070C0"/>
                </a:solidFill>
              </a:rPr>
              <a:t/>
            </a:r>
            <a:br>
              <a:rPr lang="en-US" altLang="ko-KR" sz="2000" b="1" spc="-150" dirty="0">
                <a:solidFill>
                  <a:srgbClr val="0070C0"/>
                </a:solidFill>
              </a:rPr>
            </a:br>
            <a:r>
              <a:rPr lang="en-US" altLang="ko-KR" sz="2000" b="1" spc="-150" dirty="0">
                <a:solidFill>
                  <a:srgbClr val="0070C0"/>
                </a:solidFill>
              </a:rPr>
              <a:t>+45%</a:t>
            </a:r>
            <a:endParaRPr lang="ko-KR" altLang="en-US" sz="2000" b="1" spc="-150" dirty="0">
              <a:solidFill>
                <a:srgbClr val="0070C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75022" y="8724900"/>
            <a:ext cx="1693090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en-US" altLang="ko-KR" sz="1800" b="1" spc="-150" dirty="0">
                <a:solidFill>
                  <a:schemeClr val="bg1">
                    <a:lumMod val="65000"/>
                  </a:schemeClr>
                </a:solidFill>
              </a:rPr>
              <a:t>1</a:t>
            </a:r>
            <a:r>
              <a:rPr lang="ko-KR" altLang="en-US" sz="1800" b="1" spc="-150" dirty="0">
                <a:solidFill>
                  <a:schemeClr val="bg1">
                    <a:lumMod val="65000"/>
                  </a:schemeClr>
                </a:solidFill>
              </a:rPr>
              <a:t>월 매출 현황표</a:t>
            </a:r>
            <a:endParaRPr lang="ko-KR" altLang="en-US" sz="1800" b="1" spc="-15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55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0262"/>
            <a:ext cx="13681075" cy="1026673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grpSp>
        <p:nvGrpSpPr>
          <p:cNvPr id="18" name="그룹 1005"/>
          <p:cNvGrpSpPr/>
          <p:nvPr/>
        </p:nvGrpSpPr>
        <p:grpSpPr>
          <a:xfrm>
            <a:off x="4997834" y="1959380"/>
            <a:ext cx="8389610" cy="661125"/>
            <a:chOff x="7648686" y="1959379"/>
            <a:chExt cx="9449412" cy="661125"/>
          </a:xfrm>
        </p:grpSpPr>
        <p:pic>
          <p:nvPicPr>
            <p:cNvPr id="19" name="Object 16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48686" y="1959379"/>
              <a:ext cx="9449412" cy="661125"/>
            </a:xfrm>
            <a:prstGeom prst="rect">
              <a:avLst/>
            </a:prstGeom>
          </p:spPr>
        </p:pic>
      </p:grpSp>
      <p:grpSp>
        <p:nvGrpSpPr>
          <p:cNvPr id="21" name="그룹 1006"/>
          <p:cNvGrpSpPr/>
          <p:nvPr/>
        </p:nvGrpSpPr>
        <p:grpSpPr>
          <a:xfrm>
            <a:off x="-31448" y="657144"/>
            <a:ext cx="4639737" cy="8971430"/>
            <a:chOff x="511228" y="657143"/>
            <a:chExt cx="5000000" cy="8971429"/>
          </a:xfrm>
        </p:grpSpPr>
        <p:pic>
          <p:nvPicPr>
            <p:cNvPr id="22" name="Object 2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1228" y="657143"/>
              <a:ext cx="5000000" cy="8971429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978785" y="1405237"/>
            <a:ext cx="1887053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chemeClr val="bg1"/>
                </a:solidFill>
              </a:rPr>
              <a:t>프로젝트 일정</a:t>
            </a:r>
            <a:endParaRPr lang="ko-KR" altLang="en-US" sz="2300" b="1" spc="-15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32011" y="2108759"/>
            <a:ext cx="65915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b="1" spc="-150" dirty="0">
                <a:solidFill>
                  <a:srgbClr val="ED7D31"/>
                </a:solidFill>
              </a:rPr>
              <a:t>항목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95723" y="2108759"/>
            <a:ext cx="65915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b="1" spc="-150" dirty="0">
                <a:solidFill>
                  <a:srgbClr val="ED7D31"/>
                </a:solidFill>
              </a:rPr>
              <a:t>일정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696895" y="2108759"/>
            <a:ext cx="65915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b="1" spc="-150" dirty="0">
                <a:solidFill>
                  <a:srgbClr val="ED7D31"/>
                </a:solidFill>
              </a:rPr>
              <a:t>내용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097121" y="2108759"/>
            <a:ext cx="65915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b="1" spc="-150" dirty="0">
                <a:solidFill>
                  <a:srgbClr val="ED7D31"/>
                </a:solidFill>
              </a:rPr>
              <a:t>비고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4997834" y="3771900"/>
            <a:ext cx="826184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205611" y="3009900"/>
            <a:ext cx="151195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spc="-150" dirty="0">
                <a:solidFill>
                  <a:schemeClr val="bg1"/>
                </a:solidFill>
              </a:rPr>
              <a:t>첫 번째 행사</a:t>
            </a:r>
            <a:endParaRPr lang="ko-KR" altLang="en-US" sz="2000" spc="-15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307558" y="3009900"/>
            <a:ext cx="83548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993977" y="2896970"/>
            <a:ext cx="2064987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첫 번째 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상세 내용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28961" y="2896970"/>
            <a:ext cx="1305162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 smtClean="0">
                <a:solidFill>
                  <a:schemeClr val="bg1"/>
                </a:solidFill>
              </a:rPr>
              <a:t>행사에 </a:t>
            </a:r>
            <a:r>
              <a:rPr lang="ko-KR" altLang="en-US" sz="1800" spc="-150" dirty="0">
                <a:solidFill>
                  <a:schemeClr val="bg1"/>
                </a:solidFill>
              </a:rPr>
              <a:t>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특이사항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cxnSp>
        <p:nvCxnSpPr>
          <p:cNvPr id="36" name="직선 연결선 35"/>
          <p:cNvCxnSpPr/>
          <p:nvPr/>
        </p:nvCxnSpPr>
        <p:spPr>
          <a:xfrm>
            <a:off x="4997834" y="4914900"/>
            <a:ext cx="826184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32011" y="4152900"/>
            <a:ext cx="65915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spc="-150" dirty="0">
                <a:solidFill>
                  <a:schemeClr val="bg1"/>
                </a:solidFill>
              </a:rPr>
              <a:t>행사</a:t>
            </a:r>
            <a:endParaRPr lang="ko-KR" altLang="en-US" sz="2000" spc="-15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307558" y="4152900"/>
            <a:ext cx="83548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373889" y="4039970"/>
            <a:ext cx="1305163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상세 내용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828961" y="4039970"/>
            <a:ext cx="1305163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특이사항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cxnSp>
        <p:nvCxnSpPr>
          <p:cNvPr id="41" name="직선 연결선 40"/>
          <p:cNvCxnSpPr/>
          <p:nvPr/>
        </p:nvCxnSpPr>
        <p:spPr>
          <a:xfrm>
            <a:off x="4997834" y="6134100"/>
            <a:ext cx="826184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632011" y="5372100"/>
            <a:ext cx="65915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spc="-150" dirty="0">
                <a:solidFill>
                  <a:schemeClr val="bg1"/>
                </a:solidFill>
              </a:rPr>
              <a:t>행사</a:t>
            </a:r>
            <a:endParaRPr lang="ko-KR" altLang="en-US" sz="2000" spc="-15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307558" y="5372100"/>
            <a:ext cx="83548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373889" y="5259170"/>
            <a:ext cx="1305163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상세 내용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828961" y="5259170"/>
            <a:ext cx="1305163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특이사항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cxnSp>
        <p:nvCxnSpPr>
          <p:cNvPr id="46" name="직선 연결선 45"/>
          <p:cNvCxnSpPr/>
          <p:nvPr/>
        </p:nvCxnSpPr>
        <p:spPr>
          <a:xfrm>
            <a:off x="4997834" y="7353300"/>
            <a:ext cx="826184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632011" y="6591300"/>
            <a:ext cx="65915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spc="-150" dirty="0">
                <a:solidFill>
                  <a:schemeClr val="bg1"/>
                </a:solidFill>
              </a:rPr>
              <a:t>행사</a:t>
            </a:r>
            <a:endParaRPr lang="ko-KR" altLang="en-US" sz="2000" spc="-15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07558" y="6591300"/>
            <a:ext cx="83548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373889" y="6478370"/>
            <a:ext cx="1305163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상세 내용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828961" y="6478370"/>
            <a:ext cx="1305163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특이사항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cxnSp>
        <p:nvCxnSpPr>
          <p:cNvPr id="51" name="직선 연결선 50"/>
          <p:cNvCxnSpPr/>
          <p:nvPr/>
        </p:nvCxnSpPr>
        <p:spPr>
          <a:xfrm flipV="1">
            <a:off x="4997834" y="8477839"/>
            <a:ext cx="8261845" cy="1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632011" y="7715840"/>
            <a:ext cx="65915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2000" spc="-150" dirty="0">
                <a:solidFill>
                  <a:schemeClr val="bg1"/>
                </a:solidFill>
              </a:rPr>
              <a:t>행사</a:t>
            </a:r>
            <a:endParaRPr lang="ko-KR" altLang="en-US" sz="2000" spc="-15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307558" y="7715840"/>
            <a:ext cx="83548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373889" y="7602910"/>
            <a:ext cx="1305163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상세 내용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828961" y="7602910"/>
            <a:ext cx="1305163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행사에 대한</a:t>
            </a:r>
            <a:endParaRPr lang="en-US" altLang="ko-KR" sz="1800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z="1800" spc="-150" dirty="0">
                <a:solidFill>
                  <a:schemeClr val="bg1"/>
                </a:solidFill>
              </a:rPr>
              <a:t>특이사항</a:t>
            </a:r>
            <a:endParaRPr lang="ko-KR" altLang="en-US" sz="1800" spc="-150" dirty="0">
              <a:solidFill>
                <a:schemeClr val="bg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862649" y="8841016"/>
            <a:ext cx="2468943" cy="30777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r"/>
            <a:r>
              <a:rPr lang="en-US" altLang="ko-KR" sz="1400" spc="-150" dirty="0">
                <a:solidFill>
                  <a:schemeClr val="bg1"/>
                </a:solidFill>
              </a:rPr>
              <a:t>* </a:t>
            </a:r>
            <a:r>
              <a:rPr lang="ko-KR" altLang="en-US" sz="1400" spc="-150" dirty="0">
                <a:solidFill>
                  <a:schemeClr val="bg1"/>
                </a:solidFill>
              </a:rPr>
              <a:t>세부 일정은 변동될 수 있습니다</a:t>
            </a:r>
            <a:r>
              <a:rPr lang="en-US" altLang="ko-KR" sz="1400" spc="-150" dirty="0">
                <a:solidFill>
                  <a:schemeClr val="bg1"/>
                </a:solidFill>
              </a:rPr>
              <a:t>.</a:t>
            </a:r>
            <a:endParaRPr lang="ko-KR" altLang="en-US" sz="1400" spc="-15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5841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chemeClr val="bg1"/>
                </a:solidFill>
              </a:rPr>
              <a:t>중제목</a:t>
            </a:r>
            <a:endParaRPr lang="ko-KR" altLang="en-US" sz="3900" b="1" spc="-15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9616" y="2228790"/>
            <a:ext cx="3005949" cy="5078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chemeClr val="bg1"/>
                </a:solidFill>
              </a:rPr>
              <a:t>중제목에</a:t>
            </a:r>
            <a:r>
              <a:rPr lang="ko-KR" altLang="en-US" b="1" spc="-150" dirty="0">
                <a:solidFill>
                  <a:schemeClr val="bg1"/>
                </a:solidFill>
              </a:rPr>
              <a:t> 대한 설명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97986" y="7791499"/>
            <a:ext cx="3238385" cy="137268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bg1"/>
                </a:solidFill>
              </a:rPr>
              <a:t>전체 주제에 관련된 내용을 요약하여 </a:t>
            </a:r>
            <a:endParaRPr lang="en-US" altLang="ko-KR" sz="1600" b="1" spc="-15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bg1"/>
                </a:solidFill>
              </a:rPr>
              <a:t>입력합니다</a:t>
            </a:r>
            <a:r>
              <a:rPr lang="en-US" altLang="ko-KR" sz="1600" b="1" spc="-150" dirty="0">
                <a:solidFill>
                  <a:schemeClr val="bg1"/>
                </a:solidFill>
              </a:rPr>
              <a:t>.  </a:t>
            </a:r>
            <a:r>
              <a:rPr lang="ko-KR" altLang="en-US" sz="1600" b="1" spc="-150" dirty="0">
                <a:solidFill>
                  <a:schemeClr val="bg1"/>
                </a:solidFill>
              </a:rPr>
              <a:t>전체 주제에 관련된</a:t>
            </a:r>
            <a:endParaRPr lang="en-US" altLang="ko-KR" sz="1600" b="1" spc="-15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bg1"/>
                </a:solidFill>
              </a:rPr>
              <a:t>내용을 요약하여 입력합니다</a:t>
            </a:r>
            <a:r>
              <a:rPr lang="en-US" altLang="ko-KR" sz="1600" b="1" spc="-15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ko-KR" altLang="en-US" sz="1600" b="1" spc="-150" dirty="0">
              <a:solidFill>
                <a:schemeClr val="bg1"/>
              </a:solidFill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0" y="20264"/>
            <a:ext cx="228018" cy="10266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03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719857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3632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</a:p>
        </p:txBody>
      </p:sp>
      <p:pic>
        <p:nvPicPr>
          <p:cNvPr id="26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3700018" cy="59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직사각형 26"/>
          <p:cNvSpPr/>
          <p:nvPr/>
        </p:nvSpPr>
        <p:spPr>
          <a:xfrm>
            <a:off x="0" y="10087486"/>
            <a:ext cx="13681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793631" y="4055557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45" name="직사각형 44"/>
          <p:cNvSpPr/>
          <p:nvPr/>
        </p:nvSpPr>
        <p:spPr>
          <a:xfrm>
            <a:off x="6208397" y="3686225"/>
            <a:ext cx="1867236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46" name="TextBox 45"/>
          <p:cNvSpPr txBox="1"/>
          <p:nvPr/>
        </p:nvSpPr>
        <p:spPr>
          <a:xfrm>
            <a:off x="6737682" y="3686225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  <a:endParaRPr lang="ko-KR" altLang="en-US" sz="1800" b="1" spc="-150" dirty="0">
              <a:solidFill>
                <a:schemeClr val="bg1"/>
              </a:solidFill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4370675" y="3686225"/>
            <a:ext cx="1837724" cy="3722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48" name="TextBox 47"/>
          <p:cNvSpPr txBox="1"/>
          <p:nvPr/>
        </p:nvSpPr>
        <p:spPr>
          <a:xfrm>
            <a:off x="4870450" y="3686225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  <a:endParaRPr lang="ko-KR" altLang="en-US" sz="1800" b="1" spc="-15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534185" y="4240769"/>
            <a:ext cx="607858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89899" y="4152901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09231" y="4152901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289839" y="4152901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2543671" y="3686225"/>
            <a:ext cx="1837724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58" name="TextBox 57"/>
          <p:cNvSpPr txBox="1"/>
          <p:nvPr/>
        </p:nvSpPr>
        <p:spPr>
          <a:xfrm>
            <a:off x="3043446" y="3686225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>
                <a:solidFill>
                  <a:schemeClr val="bg1"/>
                </a:solidFill>
              </a:rPr>
              <a:t>텍스트</a:t>
            </a:r>
            <a:endParaRPr lang="ko-KR" altLang="en-US" sz="1800" b="1" spc="-15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534184" y="5025374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989899" y="4937506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109231" y="4937506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289839" y="4937506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63" name="직사각형 62"/>
          <p:cNvSpPr/>
          <p:nvPr/>
        </p:nvSpPr>
        <p:spPr>
          <a:xfrm>
            <a:off x="793631" y="5613540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70" name="TextBox 69"/>
          <p:cNvSpPr txBox="1"/>
          <p:nvPr/>
        </p:nvSpPr>
        <p:spPr>
          <a:xfrm>
            <a:off x="1534184" y="5798753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989899" y="5710885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109231" y="5710885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289839" y="5710885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534184" y="6558552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989899" y="6470685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09231" y="6470685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289839" y="6470685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78" name="직사각형 77"/>
          <p:cNvSpPr/>
          <p:nvPr/>
        </p:nvSpPr>
        <p:spPr>
          <a:xfrm>
            <a:off x="793631" y="7104508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79" name="TextBox 78"/>
          <p:cNvSpPr txBox="1"/>
          <p:nvPr/>
        </p:nvSpPr>
        <p:spPr>
          <a:xfrm>
            <a:off x="1534184" y="7289720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989899" y="7201852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09231" y="7201852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289839" y="7201852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534184" y="8033841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989899" y="7945973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109231" y="7945973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289839" y="7945973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87" name="직사각형 86"/>
          <p:cNvSpPr/>
          <p:nvPr/>
        </p:nvSpPr>
        <p:spPr>
          <a:xfrm>
            <a:off x="793631" y="8572501"/>
            <a:ext cx="7268653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88" name="TextBox 87"/>
          <p:cNvSpPr txBox="1"/>
          <p:nvPr/>
        </p:nvSpPr>
        <p:spPr>
          <a:xfrm>
            <a:off x="1534184" y="8757713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z="1800" b="1" spc="-150" dirty="0" smtClean="0">
                <a:solidFill>
                  <a:srgbClr val="ED7D31"/>
                </a:solidFill>
              </a:rPr>
              <a:t>항목</a:t>
            </a:r>
            <a:endParaRPr lang="ko-KR" altLang="en-US" sz="1800" b="1" spc="-150" dirty="0">
              <a:solidFill>
                <a:srgbClr val="ED7D3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989899" y="8669845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09231" y="8669845"/>
            <a:ext cx="364200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O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3289839" y="8669845"/>
            <a:ext cx="333743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000" b="1" spc="-150" dirty="0">
                <a:solidFill>
                  <a:srgbClr val="ED7D31"/>
                </a:solidFill>
              </a:rPr>
              <a:t>X</a:t>
            </a:r>
            <a:endParaRPr lang="ko-KR" altLang="en-US" sz="2000" b="1" spc="-150" dirty="0">
              <a:solidFill>
                <a:srgbClr val="ED7D31"/>
              </a:solidFill>
            </a:endParaRPr>
          </a:p>
        </p:txBody>
      </p:sp>
      <p:sp>
        <p:nvSpPr>
          <p:cNvPr id="92" name="직사각형 91"/>
          <p:cNvSpPr/>
          <p:nvPr/>
        </p:nvSpPr>
        <p:spPr>
          <a:xfrm>
            <a:off x="793631" y="4828069"/>
            <a:ext cx="7268653" cy="731168"/>
          </a:xfrm>
          <a:prstGeom prst="rect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cxnSp>
        <p:nvCxnSpPr>
          <p:cNvPr id="93" name="직선 화살표 연결선 92"/>
          <p:cNvCxnSpPr>
            <a:stCxn id="92" idx="3"/>
          </p:cNvCxnSpPr>
          <p:nvPr/>
        </p:nvCxnSpPr>
        <p:spPr>
          <a:xfrm>
            <a:off x="8062284" y="5193653"/>
            <a:ext cx="653590" cy="0"/>
          </a:xfrm>
          <a:prstGeom prst="straightConnector1">
            <a:avLst/>
          </a:prstGeom>
          <a:ln w="38100">
            <a:solidFill>
              <a:srgbClr val="ED7D3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직사각형 93"/>
          <p:cNvSpPr/>
          <p:nvPr/>
        </p:nvSpPr>
        <p:spPr>
          <a:xfrm>
            <a:off x="8859347" y="4785581"/>
            <a:ext cx="4821728" cy="195763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95" name="TextBox 94"/>
          <p:cNvSpPr txBox="1"/>
          <p:nvPr/>
        </p:nvSpPr>
        <p:spPr>
          <a:xfrm>
            <a:off x="9104868" y="5511956"/>
            <a:ext cx="4072374" cy="83099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 </a:t>
            </a:r>
            <a:r>
              <a:rPr lang="ko-KR" altLang="en-US" sz="1600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 </a:t>
            </a:r>
            <a:r>
              <a:rPr lang="ko-KR" altLang="en-US" sz="1600" spc="-150" dirty="0">
                <a:solidFill>
                  <a:schemeClr val="bg1"/>
                </a:solidFill>
              </a:rPr>
              <a:t>텍스트를 </a:t>
            </a:r>
            <a:r>
              <a:rPr lang="ko-KR" altLang="en-US" sz="1600" spc="-150" dirty="0" smtClean="0">
                <a:solidFill>
                  <a:schemeClr val="bg1"/>
                </a:solidFill>
              </a:rPr>
              <a:t>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 </a:t>
            </a:r>
            <a:r>
              <a:rPr lang="ko-KR" altLang="en-US" sz="1600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 </a:t>
            </a:r>
            <a:r>
              <a:rPr lang="ko-KR" altLang="en-US" sz="1600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 </a:t>
            </a:r>
            <a:endParaRPr lang="ko-KR" altLang="en-US" sz="1600" spc="-150" dirty="0">
              <a:solidFill>
                <a:schemeClr val="bg1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9104868" y="5027066"/>
            <a:ext cx="2201242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bg1"/>
                </a:solidFill>
              </a:rPr>
              <a:t>제목을 입력합니다</a:t>
            </a:r>
            <a:r>
              <a:rPr lang="en-US" altLang="ko-KR" sz="2000" b="1" spc="-150" dirty="0">
                <a:solidFill>
                  <a:schemeClr val="bg1"/>
                </a:solidFill>
              </a:rPr>
              <a:t>.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sp>
        <p:nvSpPr>
          <p:cNvPr id="97" name="직사각형 96"/>
          <p:cNvSpPr/>
          <p:nvPr/>
        </p:nvSpPr>
        <p:spPr>
          <a:xfrm>
            <a:off x="793631" y="7085000"/>
            <a:ext cx="7268653" cy="731168"/>
          </a:xfrm>
          <a:prstGeom prst="rect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cxnSp>
        <p:nvCxnSpPr>
          <p:cNvPr id="98" name="직선 화살표 연결선 97"/>
          <p:cNvCxnSpPr>
            <a:stCxn id="97" idx="3"/>
          </p:cNvCxnSpPr>
          <p:nvPr/>
        </p:nvCxnSpPr>
        <p:spPr>
          <a:xfrm>
            <a:off x="8062284" y="7450584"/>
            <a:ext cx="653590" cy="0"/>
          </a:xfrm>
          <a:prstGeom prst="straightConnector1">
            <a:avLst/>
          </a:prstGeom>
          <a:ln w="38100">
            <a:solidFill>
              <a:srgbClr val="ED7D3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직사각형 98"/>
          <p:cNvSpPr/>
          <p:nvPr/>
        </p:nvSpPr>
        <p:spPr>
          <a:xfrm>
            <a:off x="8859347" y="7042514"/>
            <a:ext cx="4821728" cy="19576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/>
          </a:p>
        </p:txBody>
      </p:sp>
      <p:sp>
        <p:nvSpPr>
          <p:cNvPr id="100" name="TextBox 99"/>
          <p:cNvSpPr txBox="1"/>
          <p:nvPr/>
        </p:nvSpPr>
        <p:spPr>
          <a:xfrm>
            <a:off x="9104868" y="7768889"/>
            <a:ext cx="4216390" cy="83099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</a:t>
            </a:r>
            <a:r>
              <a:rPr lang="ko-KR" altLang="en-US" sz="1600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입력합니다</a:t>
            </a:r>
            <a:r>
              <a:rPr lang="en-US" altLang="ko-KR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z="1600" spc="-15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</a:t>
            </a:r>
            <a:r>
              <a:rPr lang="ko-KR" altLang="en-US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입력합니다</a:t>
            </a:r>
            <a:r>
              <a:rPr lang="en-US" altLang="ko-KR" sz="1600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ko-KR" altLang="en-US" sz="1600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9104868" y="7283997"/>
            <a:ext cx="2201242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제목을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ko-KR" altLang="en-US" sz="2000" b="1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62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707427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1202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</a:p>
        </p:txBody>
      </p:sp>
      <p:pic>
        <p:nvPicPr>
          <p:cNvPr id="26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3700018" cy="59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직사각형 26"/>
          <p:cNvSpPr/>
          <p:nvPr/>
        </p:nvSpPr>
        <p:spPr>
          <a:xfrm>
            <a:off x="0" y="10087486"/>
            <a:ext cx="13681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798022" y="4124713"/>
            <a:ext cx="2533064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 smtClean="0">
                <a:solidFill>
                  <a:srgbClr val="ED7D31"/>
                </a:solidFill>
              </a:rPr>
              <a:t>제목을 입력합니다</a:t>
            </a:r>
            <a:r>
              <a:rPr lang="en-US" altLang="ko-KR" sz="2300" b="1" spc="-150" dirty="0" smtClean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98019" y="4653293"/>
            <a:ext cx="4193775" cy="132343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항목에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항목에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항목에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spc="-15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항목에 </a:t>
            </a:r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4" name="직선 연결선 63"/>
          <p:cNvCxnSpPr/>
          <p:nvPr/>
        </p:nvCxnSpPr>
        <p:spPr>
          <a:xfrm>
            <a:off x="1593692" y="6357453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연결선 64"/>
          <p:cNvCxnSpPr/>
          <p:nvPr/>
        </p:nvCxnSpPr>
        <p:spPr>
          <a:xfrm>
            <a:off x="3193892" y="6357453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직선 연결선 65"/>
          <p:cNvCxnSpPr/>
          <p:nvPr/>
        </p:nvCxnSpPr>
        <p:spPr>
          <a:xfrm>
            <a:off x="4732270" y="6357453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>
            <a:off x="6318092" y="6357453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/>
          <p:cNvCxnSpPr/>
          <p:nvPr/>
        </p:nvCxnSpPr>
        <p:spPr>
          <a:xfrm>
            <a:off x="7842092" y="6357453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365092" y="8694121"/>
            <a:ext cx="460660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963562" y="8694121"/>
            <a:ext cx="460660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087762" y="8694121"/>
            <a:ext cx="460660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30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611762" y="8694121"/>
            <a:ext cx="460660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40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4501940" y="8694121"/>
            <a:ext cx="460660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87809" y="6698915"/>
            <a:ext cx="1077286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sz="16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항목</a:t>
            </a:r>
          </a:p>
        </p:txBody>
      </p:sp>
      <p:sp>
        <p:nvSpPr>
          <p:cNvPr id="107" name="직사각형 106"/>
          <p:cNvSpPr/>
          <p:nvPr/>
        </p:nvSpPr>
        <p:spPr>
          <a:xfrm>
            <a:off x="1593693" y="6622714"/>
            <a:ext cx="270337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 sz="1600"/>
          </a:p>
        </p:txBody>
      </p:sp>
      <p:sp>
        <p:nvSpPr>
          <p:cNvPr id="108" name="TextBox 107"/>
          <p:cNvSpPr txBox="1"/>
          <p:nvPr/>
        </p:nvSpPr>
        <p:spPr>
          <a:xfrm>
            <a:off x="4335163" y="6698915"/>
            <a:ext cx="62743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en-US" altLang="ko-KR" sz="1600" b="1" spc="-150" dirty="0">
                <a:solidFill>
                  <a:srgbClr val="ED7D31"/>
                </a:solidFill>
              </a:rPr>
              <a:t>18</a:t>
            </a:r>
            <a:endParaRPr lang="ko-KR" altLang="en-US" sz="1600" b="1" spc="-150" dirty="0">
              <a:solidFill>
                <a:srgbClr val="ED7D3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87809" y="7518784"/>
            <a:ext cx="1077286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sz="1600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항목</a:t>
            </a:r>
          </a:p>
        </p:txBody>
      </p:sp>
      <p:sp>
        <p:nvSpPr>
          <p:cNvPr id="110" name="직사각형 109"/>
          <p:cNvSpPr/>
          <p:nvPr/>
        </p:nvSpPr>
        <p:spPr>
          <a:xfrm>
            <a:off x="1593692" y="7442584"/>
            <a:ext cx="5334000" cy="5334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 sz="1600"/>
          </a:p>
        </p:txBody>
      </p:sp>
      <p:sp>
        <p:nvSpPr>
          <p:cNvPr id="111" name="TextBox 110"/>
          <p:cNvSpPr txBox="1"/>
          <p:nvPr/>
        </p:nvSpPr>
        <p:spPr>
          <a:xfrm>
            <a:off x="7003893" y="7518784"/>
            <a:ext cx="62743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en-US" altLang="ko-KR" sz="1600" b="1" spc="-150" dirty="0">
                <a:solidFill>
                  <a:srgbClr val="ED7D31"/>
                </a:solidFill>
              </a:rPr>
              <a:t>33</a:t>
            </a:r>
            <a:endParaRPr lang="ko-KR" altLang="en-US" sz="1600" b="1" spc="-150" dirty="0">
              <a:solidFill>
                <a:srgbClr val="ED7D31"/>
              </a:solidFill>
            </a:endParaRPr>
          </a:p>
        </p:txBody>
      </p:sp>
      <p:pic>
        <p:nvPicPr>
          <p:cNvPr id="112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484291" y="1857464"/>
            <a:ext cx="4464496" cy="691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12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20262"/>
            <a:ext cx="13681075" cy="1026673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grpSp>
        <p:nvGrpSpPr>
          <p:cNvPr id="21" name="그룹 1006"/>
          <p:cNvGrpSpPr/>
          <p:nvPr/>
        </p:nvGrpSpPr>
        <p:grpSpPr>
          <a:xfrm>
            <a:off x="-31448" y="657144"/>
            <a:ext cx="4639737" cy="8971430"/>
            <a:chOff x="511228" y="657143"/>
            <a:chExt cx="5000000" cy="8971429"/>
          </a:xfrm>
        </p:grpSpPr>
        <p:pic>
          <p:nvPicPr>
            <p:cNvPr id="22" name="Object 2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1228" y="657143"/>
              <a:ext cx="5000000" cy="8971429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978785" y="1405237"/>
            <a:ext cx="2331085" cy="52321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800" b="1" spc="-150" dirty="0">
                <a:solidFill>
                  <a:schemeClr val="bg1"/>
                </a:solidFill>
              </a:rPr>
              <a:t>프로젝트 일정</a:t>
            </a:r>
            <a:endParaRPr lang="ko-KR" altLang="en-US" sz="2800" b="1" spc="-15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5841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chemeClr val="bg1"/>
                </a:solidFill>
              </a:rPr>
              <a:t>중제목</a:t>
            </a:r>
            <a:endParaRPr lang="ko-KR" altLang="en-US" sz="3900" b="1" spc="-150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49616" y="2228790"/>
            <a:ext cx="3005949" cy="5078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chemeClr val="bg1"/>
                </a:solidFill>
              </a:rPr>
              <a:t>중제목에</a:t>
            </a:r>
            <a:r>
              <a:rPr lang="ko-KR" altLang="en-US" b="1" spc="-150" dirty="0">
                <a:solidFill>
                  <a:schemeClr val="bg1"/>
                </a:solidFill>
              </a:rPr>
              <a:t> 대한 설명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97986" y="7791499"/>
            <a:ext cx="3238385" cy="137268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bg1"/>
                </a:solidFill>
              </a:rPr>
              <a:t>전체 주제에 관련된 내용을 요약하여 </a:t>
            </a:r>
            <a:endParaRPr lang="en-US" altLang="ko-KR" sz="1600" b="1" spc="-15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bg1"/>
                </a:solidFill>
              </a:rPr>
              <a:t>입력합니다</a:t>
            </a:r>
            <a:r>
              <a:rPr lang="en-US" altLang="ko-KR" sz="1600" b="1" spc="-150" dirty="0">
                <a:solidFill>
                  <a:schemeClr val="bg1"/>
                </a:solidFill>
              </a:rPr>
              <a:t>.  </a:t>
            </a:r>
            <a:r>
              <a:rPr lang="ko-KR" altLang="en-US" sz="1600" b="1" spc="-150" dirty="0">
                <a:solidFill>
                  <a:schemeClr val="bg1"/>
                </a:solidFill>
              </a:rPr>
              <a:t>전체 주제에 관련된</a:t>
            </a:r>
            <a:endParaRPr lang="en-US" altLang="ko-KR" sz="1600" b="1" spc="-15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bg1"/>
                </a:solidFill>
              </a:rPr>
              <a:t>내용을 요약하여 입력합니다</a:t>
            </a:r>
            <a:r>
              <a:rPr lang="en-US" altLang="ko-KR" sz="1600" b="1" spc="-15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ko-KR" altLang="en-US" sz="1600" b="1" spc="-150" dirty="0">
              <a:solidFill>
                <a:schemeClr val="bg1"/>
              </a:solidFill>
            </a:endParaRPr>
          </a:p>
        </p:txBody>
      </p:sp>
      <p:sp>
        <p:nvSpPr>
          <p:cNvPr id="90" name="직사각형 89"/>
          <p:cNvSpPr/>
          <p:nvPr/>
        </p:nvSpPr>
        <p:spPr>
          <a:xfrm>
            <a:off x="0" y="20264"/>
            <a:ext cx="228018" cy="10266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6957" tIns="68478" rIns="136957" bIns="68478" rtlCol="0" anchor="ctr"/>
          <a:lstStyle/>
          <a:p>
            <a:pPr algn="ctr"/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61" name="타원 60">
            <a:extLst>
              <a:ext uri="{FF2B5EF4-FFF2-40B4-BE49-F238E27FC236}">
                <a16:creationId xmlns:a16="http://schemas.microsoft.com/office/drawing/2014/main" xmlns="" id="{18454DF2-8F0F-8640-B6BD-9F83A8A83DEE}"/>
              </a:ext>
            </a:extLst>
          </p:cNvPr>
          <p:cNvSpPr/>
          <p:nvPr/>
        </p:nvSpPr>
        <p:spPr>
          <a:xfrm>
            <a:off x="5057532" y="2335188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chemeClr val="tx1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xmlns="" id="{7A50B357-2365-FE4E-A340-D447700AEC45}"/>
              </a:ext>
            </a:extLst>
          </p:cNvPr>
          <p:cNvSpPr txBox="1"/>
          <p:nvPr/>
        </p:nvSpPr>
        <p:spPr>
          <a:xfrm>
            <a:off x="5338262" y="2895611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49D5AE19-0BAF-6F49-B33C-A58A8589BB5D}"/>
              </a:ext>
            </a:extLst>
          </p:cNvPr>
          <p:cNvSpPr txBox="1"/>
          <p:nvPr/>
        </p:nvSpPr>
        <p:spPr>
          <a:xfrm>
            <a:off x="5338262" y="3139181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cxnSp>
        <p:nvCxnSpPr>
          <p:cNvPr id="64" name="직선 화살표 연결선 63">
            <a:extLst>
              <a:ext uri="{FF2B5EF4-FFF2-40B4-BE49-F238E27FC236}">
                <a16:creationId xmlns:a16="http://schemas.microsoft.com/office/drawing/2014/main" xmlns="" id="{CE9A0F13-B985-4949-BC6A-817950A08FA9}"/>
              </a:ext>
            </a:extLst>
          </p:cNvPr>
          <p:cNvCxnSpPr>
            <a:cxnSpLocks/>
          </p:cNvCxnSpPr>
          <p:nvPr/>
        </p:nvCxnSpPr>
        <p:spPr>
          <a:xfrm>
            <a:off x="6855833" y="3192887"/>
            <a:ext cx="239026" cy="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직선 화살표 연결선 64">
            <a:extLst>
              <a:ext uri="{FF2B5EF4-FFF2-40B4-BE49-F238E27FC236}">
                <a16:creationId xmlns:a16="http://schemas.microsoft.com/office/drawing/2014/main" xmlns="" id="{770ED675-CE76-774B-976F-E78B3BB169E5}"/>
              </a:ext>
            </a:extLst>
          </p:cNvPr>
          <p:cNvCxnSpPr>
            <a:cxnSpLocks/>
          </p:cNvCxnSpPr>
          <p:nvPr/>
        </p:nvCxnSpPr>
        <p:spPr>
          <a:xfrm>
            <a:off x="8976069" y="3192887"/>
            <a:ext cx="239026" cy="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타원 65">
            <a:extLst>
              <a:ext uri="{FF2B5EF4-FFF2-40B4-BE49-F238E27FC236}">
                <a16:creationId xmlns:a16="http://schemas.microsoft.com/office/drawing/2014/main" xmlns="" id="{3CE7BB03-D7A4-6748-8765-8FC0DD55D872}"/>
              </a:ext>
            </a:extLst>
          </p:cNvPr>
          <p:cNvSpPr/>
          <p:nvPr/>
        </p:nvSpPr>
        <p:spPr>
          <a:xfrm>
            <a:off x="7177768" y="2335194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D67A197E-9F99-754F-B7CB-7D2F80A607B2}"/>
              </a:ext>
            </a:extLst>
          </p:cNvPr>
          <p:cNvSpPr txBox="1"/>
          <p:nvPr/>
        </p:nvSpPr>
        <p:spPr>
          <a:xfrm>
            <a:off x="7458498" y="2895617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2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E490E3C3-5D04-8541-AFF4-87BD1BA12D4A}"/>
              </a:ext>
            </a:extLst>
          </p:cNvPr>
          <p:cNvSpPr txBox="1"/>
          <p:nvPr/>
        </p:nvSpPr>
        <p:spPr>
          <a:xfrm>
            <a:off x="7458498" y="3139187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69" name="타원 68">
            <a:extLst>
              <a:ext uri="{FF2B5EF4-FFF2-40B4-BE49-F238E27FC236}">
                <a16:creationId xmlns:a16="http://schemas.microsoft.com/office/drawing/2014/main" xmlns="" id="{99999A10-1A86-7F41-8438-688F20B664A2}"/>
              </a:ext>
            </a:extLst>
          </p:cNvPr>
          <p:cNvSpPr/>
          <p:nvPr/>
        </p:nvSpPr>
        <p:spPr>
          <a:xfrm>
            <a:off x="9298004" y="2335194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sz="1800" dirty="0">
              <a:solidFill>
                <a:srgbClr val="D18357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DB820A03-8109-1342-B157-E0AD556CEF46}"/>
              </a:ext>
            </a:extLst>
          </p:cNvPr>
          <p:cNvSpPr txBox="1"/>
          <p:nvPr/>
        </p:nvSpPr>
        <p:spPr>
          <a:xfrm>
            <a:off x="9578734" y="2895617"/>
            <a:ext cx="1153928" cy="276997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200" b="1" dirty="0">
                <a:solidFill>
                  <a:srgbClr val="ED7D31"/>
                </a:solidFill>
                <a:latin typeface="+mj-ea"/>
                <a:ea typeface="+mj-ea"/>
              </a:rPr>
              <a:t>STEP 3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26D2CD22-1138-FD4A-9124-3114700FDEC5}"/>
              </a:ext>
            </a:extLst>
          </p:cNvPr>
          <p:cNvSpPr txBox="1"/>
          <p:nvPr/>
        </p:nvSpPr>
        <p:spPr>
          <a:xfrm>
            <a:off x="9578734" y="3139187"/>
            <a:ext cx="1153928" cy="338552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6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6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000538" y="4417533"/>
            <a:ext cx="6328060" cy="877161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endParaRPr lang="ko-KR" altLang="en-US" sz="1700" spc="-150" dirty="0">
              <a:solidFill>
                <a:schemeClr val="bg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978785" y="6937970"/>
            <a:ext cx="2331085" cy="52321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800" b="1" spc="-150" dirty="0">
                <a:solidFill>
                  <a:schemeClr val="bg1"/>
                </a:solidFill>
              </a:rPr>
              <a:t>프로젝트 일정</a:t>
            </a:r>
            <a:endParaRPr lang="ko-KR" altLang="en-US" sz="2800" b="1" spc="-150" dirty="0">
              <a:solidFill>
                <a:schemeClr val="bg1"/>
              </a:solidFill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000538" y="7658050"/>
            <a:ext cx="6328060" cy="877161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r>
              <a:rPr lang="ko-KR" altLang="en-US" sz="1700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 </a:t>
            </a:r>
            <a:r>
              <a:rPr lang="ko-KR" altLang="en-US" sz="1700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z="1700" spc="-150" dirty="0">
                <a:solidFill>
                  <a:schemeClr val="bg1"/>
                </a:solidFill>
              </a:rPr>
              <a:t>.</a:t>
            </a:r>
            <a:endParaRPr lang="ko-KR" altLang="en-US" sz="1700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7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/>
        </p:nvSpPr>
        <p:spPr>
          <a:xfrm>
            <a:off x="719634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3409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41779" y="7791499"/>
            <a:ext cx="3110145" cy="137268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주제에 관련된 내용을 요약하여 </a:t>
            </a:r>
            <a:endParaRPr lang="en-US" altLang="ko-KR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입력합니다</a:t>
            </a:r>
            <a:r>
              <a:rPr lang="en-US" altLang="ko-KR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 </a:t>
            </a: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주제에 관련된</a:t>
            </a:r>
            <a:endParaRPr lang="en-US" altLang="ko-KR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요약하여 입력합니다</a:t>
            </a:r>
            <a:r>
              <a:rPr lang="en-US" altLang="ko-KR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ko-KR" altLang="en-US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6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3700018" cy="599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직사각형 26"/>
          <p:cNvSpPr/>
          <p:nvPr/>
        </p:nvSpPr>
        <p:spPr>
          <a:xfrm>
            <a:off x="222" y="10087486"/>
            <a:ext cx="13681075" cy="199515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cxnSp>
        <p:nvCxnSpPr>
          <p:cNvPr id="28" name="직선 연결선 27"/>
          <p:cNvCxnSpPr/>
          <p:nvPr/>
        </p:nvCxnSpPr>
        <p:spPr>
          <a:xfrm>
            <a:off x="4623171" y="261614"/>
            <a:ext cx="0" cy="9925629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4608066" y="2108759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타원 29"/>
          <p:cNvSpPr/>
          <p:nvPr/>
        </p:nvSpPr>
        <p:spPr>
          <a:xfrm>
            <a:off x="6491059" y="2054440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6734315" y="1866901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첫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34312" y="2395481"/>
            <a:ext cx="4857418" cy="132343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3" name="직선 연결선 32"/>
          <p:cNvCxnSpPr/>
          <p:nvPr/>
        </p:nvCxnSpPr>
        <p:spPr>
          <a:xfrm>
            <a:off x="4608066" y="4628178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타원 33"/>
          <p:cNvSpPr/>
          <p:nvPr/>
        </p:nvSpPr>
        <p:spPr>
          <a:xfrm>
            <a:off x="6491059" y="4573859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6734315" y="4386322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두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734312" y="4914902"/>
            <a:ext cx="4857418" cy="8309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z="1600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z="1600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4" name="표 43">
            <a:extLst>
              <a:ext uri="{FF2B5EF4-FFF2-40B4-BE49-F238E27FC236}">
                <a16:creationId xmlns:a16="http://schemas.microsoft.com/office/drawing/2014/main" xmlns="" id="{DFA49A62-9B16-E844-BFCE-9E21B3BE8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050985"/>
              </p:ext>
            </p:extLst>
          </p:nvPr>
        </p:nvGraphicFramePr>
        <p:xfrm>
          <a:off x="6716377" y="6079604"/>
          <a:ext cx="6532869" cy="31659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93326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326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32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326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3326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332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3326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27660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400" b="1" i="0" kern="120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7660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4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  <a:endParaRPr lang="ko-KR" altLang="en-US" sz="1400" b="0" i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76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276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276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276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40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598</Words>
  <Application>Microsoft Office PowerPoint</Application>
  <PresentationFormat>사용자 지정</PresentationFormat>
  <Paragraphs>217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7</cp:revision>
  <dcterms:created xsi:type="dcterms:W3CDTF">2022-01-03T10:30:23Z</dcterms:created>
  <dcterms:modified xsi:type="dcterms:W3CDTF">2022-01-03T10:57:01Z</dcterms:modified>
</cp:coreProperties>
</file>