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3" r:id="rId3"/>
    <p:sldId id="258" r:id="rId4"/>
    <p:sldId id="268" r:id="rId5"/>
    <p:sldId id="260" r:id="rId6"/>
    <p:sldId id="273" r:id="rId7"/>
    <p:sldId id="274" r:id="rId8"/>
    <p:sldId id="276" r:id="rId9"/>
    <p:sldId id="275" r:id="rId10"/>
    <p:sldId id="278" r:id="rId11"/>
  </p:sldIdLst>
  <p:sldSz cx="18288000" cy="10287000"/>
  <p:notesSz cx="10287000" cy="18288000"/>
  <p:defaultTextStyle>
    <a:defPPr>
      <a:defRPr lang="en-US"/>
    </a:defPPr>
    <a:lvl1pPr marL="0" algn="l" defTabSz="91439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96" algn="l" defTabSz="91439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93" algn="l" defTabSz="91439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89" algn="l" defTabSz="91439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85" algn="l" defTabSz="91439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82" algn="l" defTabSz="91439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78" algn="l" defTabSz="91439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74" algn="l" defTabSz="91439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71" algn="l" defTabSz="91439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46" autoAdjust="0"/>
    <p:restoredTop sz="94660"/>
  </p:normalViewPr>
  <p:slideViewPr>
    <p:cSldViewPr>
      <p:cViewPr>
        <p:scale>
          <a:sx n="50" d="100"/>
          <a:sy n="50" d="100"/>
        </p:scale>
        <p:origin x="-930" y="-7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계열 1</c:v>
                </c:pt>
              </c:strCache>
            </c:strRef>
          </c:tx>
          <c:spPr>
            <a:solidFill>
              <a:srgbClr val="F3A671">
                <a:alpha val="89804"/>
              </a:srgbClr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내용</c:v>
                </c:pt>
                <c:pt idx="1">
                  <c:v>내용</c:v>
                </c:pt>
                <c:pt idx="2">
                  <c:v>내용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910-8F46-8AE2-DA6BEEC4FCE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계열 2</c:v>
                </c:pt>
              </c:strCache>
            </c:strRef>
          </c:tx>
          <c:spPr>
            <a:solidFill>
              <a:srgbClr val="F19759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내용</c:v>
                </c:pt>
                <c:pt idx="1">
                  <c:v>내용</c:v>
                </c:pt>
                <c:pt idx="2">
                  <c:v>내용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811-5340-B6A7-CDE784426547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계열 3</c:v>
                </c:pt>
              </c:strCache>
            </c:strRef>
          </c:tx>
          <c:spPr>
            <a:solidFill>
              <a:srgbClr val="ED7D31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내용</c:v>
                </c:pt>
                <c:pt idx="1">
                  <c:v>내용</c:v>
                </c:pt>
                <c:pt idx="2">
                  <c:v>내용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811-5340-B6A7-CDE7844265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0"/>
        <c:overlap val="-25"/>
        <c:axId val="332876416"/>
        <c:axId val="338492416"/>
      </c:barChart>
      <c:catAx>
        <c:axId val="33287641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000" b="0" i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itchFamily="50" charset="-127"/>
                <a:ea typeface="나눔스퀘어" pitchFamily="50" charset="-127"/>
              </a:defRPr>
            </a:pPr>
            <a:endParaRPr lang="ko-KR"/>
          </a:p>
        </c:txPr>
        <c:crossAx val="338492416"/>
        <c:crosses val="autoZero"/>
        <c:auto val="1"/>
        <c:lblAlgn val="ctr"/>
        <c:lblOffset val="100"/>
        <c:noMultiLvlLbl val="0"/>
      </c:catAx>
      <c:valAx>
        <c:axId val="338492416"/>
        <c:scaling>
          <c:orientation val="minMax"/>
        </c:scaling>
        <c:delete val="0"/>
        <c:axPos val="l"/>
        <c:majorGridlines>
          <c:spPr>
            <a:ln w="3175">
              <a:solidFill>
                <a:srgbClr val="BBC0C7"/>
              </a:solidFill>
            </a:ln>
          </c:spPr>
        </c:majorGridlines>
        <c:numFmt formatCode="General" sourceLinked="1"/>
        <c:majorTickMark val="none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900" b="0" i="0" spc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itchFamily="50" charset="-127"/>
                <a:ea typeface="나눔스퀘어" pitchFamily="50" charset="-127"/>
              </a:defRPr>
            </a:pPr>
            <a:endParaRPr lang="ko-KR"/>
          </a:p>
        </c:txPr>
        <c:crossAx val="332876416"/>
        <c:crosses val="autoZero"/>
        <c:crossBetween val="between"/>
        <c:majorUnit val="1"/>
      </c:valAx>
      <c:spPr>
        <a:ln w="6350">
          <a:noFill/>
        </a:ln>
      </c:spPr>
    </c:plotArea>
    <c:legend>
      <c:legendPos val="b"/>
      <c:layout>
        <c:manualLayout>
          <c:xMode val="edge"/>
          <c:yMode val="edge"/>
          <c:x val="0.36296290182758112"/>
          <c:y val="0.91718725931504275"/>
          <c:w val="0.27407419634483782"/>
          <c:h val="7.8931218199022463E-2"/>
        </c:manualLayout>
      </c:layout>
      <c:overlay val="0"/>
      <c:txPr>
        <a:bodyPr/>
        <a:lstStyle/>
        <a:p>
          <a:pPr>
            <a:defRPr sz="1000" b="0" i="0">
              <a:solidFill>
                <a:schemeClr val="tx1">
                  <a:lumMod val="65000"/>
                  <a:lumOff val="35000"/>
                </a:schemeClr>
              </a:solidFill>
              <a:latin typeface="나눔스퀘어" pitchFamily="50" charset="-127"/>
              <a:ea typeface="나눔스퀘어" pitchFamily="50" charset="-127"/>
            </a:defRPr>
          </a:pPr>
          <a:endParaRPr lang="ko-KR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ko-K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66F1F-CE9B-4651-A6AA-CD717754106B}" type="datetimeFigureOut">
              <a:rPr lang="en-US" smtClean="0"/>
              <a:t>1/3/2022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1/3/2022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1/3/2022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har char="•"/>
            </a:pPr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1/3/2022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4406901"/>
            <a:ext cx="7772400" cy="1362075"/>
          </a:xfrm>
        </p:spPr>
        <p:txBody>
          <a:bodyPr anchor="t"/>
          <a:lstStyle>
            <a:lvl1pPr algn="l">
              <a:defRPr sz="39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906714"/>
            <a:ext cx="7772400" cy="150018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9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8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7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7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1/3/2022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4"/>
          </a:xfrm>
        </p:spPr>
        <p:txBody>
          <a:bodyPr/>
          <a:lstStyle>
            <a:lvl1pPr>
              <a:defRPr sz="29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4"/>
          </a:xfrm>
        </p:spPr>
        <p:txBody>
          <a:bodyPr/>
          <a:lstStyle>
            <a:lvl1pPr>
              <a:defRPr sz="29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1/3/2022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57196" indent="0">
              <a:buNone/>
              <a:defRPr sz="2000" b="1"/>
            </a:lvl2pPr>
            <a:lvl3pPr marL="914393" indent="0">
              <a:buNone/>
              <a:defRPr sz="1800" b="1"/>
            </a:lvl3pPr>
            <a:lvl4pPr marL="1371589" indent="0">
              <a:buNone/>
              <a:defRPr sz="1600" b="1"/>
            </a:lvl4pPr>
            <a:lvl5pPr marL="1828785" indent="0">
              <a:buNone/>
              <a:defRPr sz="1600" b="1"/>
            </a:lvl5pPr>
            <a:lvl6pPr marL="2285982" indent="0">
              <a:buNone/>
              <a:defRPr sz="1600" b="1"/>
            </a:lvl6pPr>
            <a:lvl7pPr marL="2743178" indent="0">
              <a:buNone/>
              <a:defRPr sz="1600" b="1"/>
            </a:lvl7pPr>
            <a:lvl8pPr marL="3200374" indent="0">
              <a:buNone/>
              <a:defRPr sz="1600" b="1"/>
            </a:lvl8pPr>
            <a:lvl9pPr marL="3657571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6"/>
            <a:ext cx="4040188" cy="3951288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4"/>
            <a:ext cx="4041776" cy="639762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57196" indent="0">
              <a:buNone/>
              <a:defRPr sz="2000" b="1"/>
            </a:lvl2pPr>
            <a:lvl3pPr marL="914393" indent="0">
              <a:buNone/>
              <a:defRPr sz="1800" b="1"/>
            </a:lvl3pPr>
            <a:lvl4pPr marL="1371589" indent="0">
              <a:buNone/>
              <a:defRPr sz="1600" b="1"/>
            </a:lvl4pPr>
            <a:lvl5pPr marL="1828785" indent="0">
              <a:buNone/>
              <a:defRPr sz="1600" b="1"/>
            </a:lvl5pPr>
            <a:lvl6pPr marL="2285982" indent="0">
              <a:buNone/>
              <a:defRPr sz="1600" b="1"/>
            </a:lvl6pPr>
            <a:lvl7pPr marL="2743178" indent="0">
              <a:buNone/>
              <a:defRPr sz="1600" b="1"/>
            </a:lvl7pPr>
            <a:lvl8pPr marL="3200374" indent="0">
              <a:buNone/>
              <a:defRPr sz="1600" b="1"/>
            </a:lvl8pPr>
            <a:lvl9pPr marL="3657571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6"/>
            <a:ext cx="4041776" cy="3951288"/>
          </a:xfrm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1/3/2022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1/3/2022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1/3/2022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9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96" indent="0">
              <a:buNone/>
              <a:defRPr sz="1200"/>
            </a:lvl2pPr>
            <a:lvl3pPr marL="914393" indent="0">
              <a:buNone/>
              <a:defRPr sz="1100"/>
            </a:lvl3pPr>
            <a:lvl4pPr marL="1371589" indent="0">
              <a:buNone/>
              <a:defRPr sz="900"/>
            </a:lvl4pPr>
            <a:lvl5pPr marL="1828785" indent="0">
              <a:buNone/>
              <a:defRPr sz="900"/>
            </a:lvl5pPr>
            <a:lvl6pPr marL="2285982" indent="0">
              <a:buNone/>
              <a:defRPr sz="900"/>
            </a:lvl6pPr>
            <a:lvl7pPr marL="2743178" indent="0">
              <a:buNone/>
              <a:defRPr sz="900"/>
            </a:lvl7pPr>
            <a:lvl8pPr marL="3200374" indent="0">
              <a:buNone/>
              <a:defRPr sz="900"/>
            </a:lvl8pPr>
            <a:lvl9pPr marL="3657571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1/3/2022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96" indent="0">
              <a:buNone/>
              <a:defRPr sz="2900"/>
            </a:lvl2pPr>
            <a:lvl3pPr marL="914393" indent="0">
              <a:buNone/>
              <a:defRPr sz="2300"/>
            </a:lvl3pPr>
            <a:lvl4pPr marL="1371589" indent="0">
              <a:buNone/>
              <a:defRPr sz="2000"/>
            </a:lvl4pPr>
            <a:lvl5pPr marL="1828785" indent="0">
              <a:buNone/>
              <a:defRPr sz="2000"/>
            </a:lvl5pPr>
            <a:lvl6pPr marL="2285982" indent="0">
              <a:buNone/>
              <a:defRPr sz="2000"/>
            </a:lvl6pPr>
            <a:lvl7pPr marL="2743178" indent="0">
              <a:buNone/>
              <a:defRPr sz="2000"/>
            </a:lvl7pPr>
            <a:lvl8pPr marL="3200374" indent="0">
              <a:buNone/>
              <a:defRPr sz="2000"/>
            </a:lvl8pPr>
            <a:lvl9pPr marL="3657571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96" indent="0">
              <a:buNone/>
              <a:defRPr sz="1200"/>
            </a:lvl2pPr>
            <a:lvl3pPr marL="914393" indent="0">
              <a:buNone/>
              <a:defRPr sz="1100"/>
            </a:lvl3pPr>
            <a:lvl4pPr marL="1371589" indent="0">
              <a:buNone/>
              <a:defRPr sz="900"/>
            </a:lvl4pPr>
            <a:lvl5pPr marL="1828785" indent="0">
              <a:buNone/>
              <a:defRPr sz="900"/>
            </a:lvl5pPr>
            <a:lvl6pPr marL="2285982" indent="0">
              <a:buNone/>
              <a:defRPr sz="900"/>
            </a:lvl6pPr>
            <a:lvl7pPr marL="2743178" indent="0">
              <a:buNone/>
              <a:defRPr sz="900"/>
            </a:lvl7pPr>
            <a:lvl8pPr marL="3200374" indent="0">
              <a:buNone/>
              <a:defRPr sz="900"/>
            </a:lvl8pPr>
            <a:lvl9pPr marL="3657571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1/3/2022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39" tIns="45719" rIns="91439" bIns="4571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4"/>
          </a:xfrm>
          <a:prstGeom prst="rect">
            <a:avLst/>
          </a:prstGeom>
        </p:spPr>
        <p:txBody>
          <a:bodyPr vert="horz" lIns="91439" tIns="45719" rIns="91439" bIns="4571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6"/>
          </a:xfrm>
          <a:prstGeom prst="rect">
            <a:avLst/>
          </a:prstGeom>
        </p:spPr>
        <p:txBody>
          <a:bodyPr vert="horz" lIns="91439" tIns="45719" rIns="91439" bIns="4571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66F1F-CE9B-4651-A6AA-CD717754106B}" type="datetimeFigureOut">
              <a:rPr lang="en-US" smtClean="0"/>
              <a:t>1/3/2022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6"/>
          </a:xfrm>
          <a:prstGeom prst="rect">
            <a:avLst/>
          </a:prstGeom>
        </p:spPr>
        <p:txBody>
          <a:bodyPr vert="horz" lIns="91439" tIns="45719" rIns="91439" bIns="4571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6"/>
          </a:xfrm>
          <a:prstGeom prst="rect">
            <a:avLst/>
          </a:prstGeom>
        </p:spPr>
        <p:txBody>
          <a:bodyPr vert="horz" lIns="91439" tIns="45719" rIns="91439" bIns="4571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21451-1387-4CA6-816F-3879F97B5CB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393" rtl="0" eaLnBrk="1" latinLnBrk="0" hangingPunct="1">
        <a:spcBef>
          <a:spcPct val="0"/>
        </a:spcBef>
        <a:buNone/>
        <a:defRPr sz="4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7" indent="-342897" algn="l" defTabSz="914393" rtl="0" eaLnBrk="1" latinLnBrk="0" hangingPunct="1">
        <a:spcBef>
          <a:spcPct val="20000"/>
        </a:spcBef>
        <a:buFont typeface="Arial" pitchFamily="34" charset="0"/>
        <a:buChar char="�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44" indent="-285748" algn="l" defTabSz="914393" rtl="0" eaLnBrk="1" latinLnBrk="0" hangingPunct="1">
        <a:spcBef>
          <a:spcPct val="20000"/>
        </a:spcBef>
        <a:buFont typeface="Arial" pitchFamily="34" charset="0"/>
        <a:buChar char="�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91" indent="-228598" algn="l" defTabSz="914393" rtl="0" eaLnBrk="1" latinLnBrk="0" hangingPunct="1">
        <a:spcBef>
          <a:spcPct val="20000"/>
        </a:spcBef>
        <a:buFont typeface="Arial" pitchFamily="34" charset="0"/>
        <a:buChar char="�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87" indent="-228598" algn="l" defTabSz="914393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84" indent="-228598" algn="l" defTabSz="914393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80" indent="-228598" algn="l" defTabSz="914393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76" indent="-228598" algn="l" defTabSz="914393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73" indent="-228598" algn="l" defTabSz="914393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69" indent="-228598" algn="l" defTabSz="914393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6" algn="l" defTabSz="9143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3" algn="l" defTabSz="9143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89" algn="l" defTabSz="9143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85" algn="l" defTabSz="9143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82" algn="l" defTabSz="9143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78" algn="l" defTabSz="9143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74" algn="l" defTabSz="9143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71" algn="l" defTabSz="91439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직사각형 38"/>
          <p:cNvSpPr/>
          <p:nvPr/>
        </p:nvSpPr>
        <p:spPr>
          <a:xfrm>
            <a:off x="0" y="13508"/>
            <a:ext cx="18288000" cy="10273493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 dirty="0">
              <a:solidFill>
                <a:srgbClr val="FF6600"/>
              </a:solidFill>
            </a:endParaRPr>
          </a:p>
        </p:txBody>
      </p:sp>
      <p:pic>
        <p:nvPicPr>
          <p:cNvPr id="69" name="그림 6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371245"/>
            <a:ext cx="3124200" cy="2340392"/>
          </a:xfrm>
          <a:prstGeom prst="rect">
            <a:avLst/>
          </a:prstGeom>
        </p:spPr>
      </p:pic>
      <p:grpSp>
        <p:nvGrpSpPr>
          <p:cNvPr id="1008" name="그룹 1008"/>
          <p:cNvGrpSpPr/>
          <p:nvPr/>
        </p:nvGrpSpPr>
        <p:grpSpPr>
          <a:xfrm>
            <a:off x="-838199" y="2706871"/>
            <a:ext cx="21455198" cy="380952"/>
            <a:chOff x="340378" y="2706872"/>
            <a:chExt cx="19504725" cy="380952"/>
          </a:xfrm>
        </p:grpSpPr>
        <p:pic>
          <p:nvPicPr>
            <p:cNvPr id="44" name="Object 43"/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0378" y="2706872"/>
              <a:ext cx="19504725" cy="38095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7" name="TextBox 66"/>
          <p:cNvSpPr txBox="1"/>
          <p:nvPr/>
        </p:nvSpPr>
        <p:spPr>
          <a:xfrm>
            <a:off x="1597731" y="3040442"/>
            <a:ext cx="5315877" cy="156965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4800" b="1" spc="-150" dirty="0">
                <a:solidFill>
                  <a:schemeClr val="bg1"/>
                </a:solidFill>
              </a:rPr>
              <a:t>가장 큰 제목을 적는</a:t>
            </a:r>
            <a:endParaRPr lang="en-US" altLang="ko-KR" sz="4800" b="1" spc="-150" dirty="0">
              <a:solidFill>
                <a:schemeClr val="bg1"/>
              </a:solidFill>
            </a:endParaRPr>
          </a:p>
          <a:p>
            <a:r>
              <a:rPr lang="ko-KR" altLang="en-US" sz="4800" b="1" spc="-150" dirty="0">
                <a:solidFill>
                  <a:schemeClr val="bg1"/>
                </a:solidFill>
              </a:rPr>
              <a:t>부분입니다</a:t>
            </a:r>
            <a:r>
              <a:rPr lang="en-US" altLang="ko-KR" sz="4800" b="1" spc="-150" dirty="0">
                <a:solidFill>
                  <a:schemeClr val="bg1"/>
                </a:solidFill>
              </a:rPr>
              <a:t>. </a:t>
            </a:r>
            <a:endParaRPr lang="ko-KR" altLang="en-US" sz="4800" b="1" spc="-15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767625" y="8877300"/>
            <a:ext cx="1261882" cy="507829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 smtClean="0">
                <a:solidFill>
                  <a:schemeClr val="bg1"/>
                </a:solidFill>
              </a:rPr>
              <a:t>2022-01-03</a:t>
            </a:r>
            <a:endParaRPr lang="ko-KR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968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직사각형 38"/>
          <p:cNvSpPr/>
          <p:nvPr/>
        </p:nvSpPr>
        <p:spPr>
          <a:xfrm>
            <a:off x="0" y="13508"/>
            <a:ext cx="18288000" cy="10273493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 dirty="0">
              <a:solidFill>
                <a:srgbClr val="FF6600"/>
              </a:solidFill>
            </a:endParaRPr>
          </a:p>
        </p:txBody>
      </p:sp>
      <p:pic>
        <p:nvPicPr>
          <p:cNvPr id="69" name="그림 6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371245"/>
            <a:ext cx="3124200" cy="2340392"/>
          </a:xfrm>
          <a:prstGeom prst="rect">
            <a:avLst/>
          </a:prstGeom>
        </p:spPr>
      </p:pic>
      <p:grpSp>
        <p:nvGrpSpPr>
          <p:cNvPr id="1008" name="그룹 1008"/>
          <p:cNvGrpSpPr/>
          <p:nvPr/>
        </p:nvGrpSpPr>
        <p:grpSpPr>
          <a:xfrm>
            <a:off x="-838199" y="2706871"/>
            <a:ext cx="21455198" cy="380952"/>
            <a:chOff x="340378" y="2706872"/>
            <a:chExt cx="19504725" cy="380952"/>
          </a:xfrm>
        </p:grpSpPr>
        <p:pic>
          <p:nvPicPr>
            <p:cNvPr id="44" name="Object 43"/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0378" y="2706872"/>
              <a:ext cx="19504725" cy="38095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7" name="TextBox 66"/>
          <p:cNvSpPr txBox="1"/>
          <p:nvPr/>
        </p:nvSpPr>
        <p:spPr>
          <a:xfrm>
            <a:off x="1597731" y="3017105"/>
            <a:ext cx="4115740" cy="1015661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en-US" altLang="ko-KR" sz="6000" b="1" spc="300" dirty="0">
                <a:solidFill>
                  <a:schemeClr val="bg1"/>
                </a:solidFill>
              </a:rPr>
              <a:t>Thank You!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767625" y="8877300"/>
            <a:ext cx="1261882" cy="507829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dirty="0" smtClean="0">
                <a:solidFill>
                  <a:schemeClr val="bg1"/>
                </a:solidFill>
              </a:rPr>
              <a:t>2022-01-03</a:t>
            </a:r>
            <a:endParaRPr lang="ko-KR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79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8" name="그룹 1008"/>
          <p:cNvGrpSpPr/>
          <p:nvPr/>
        </p:nvGrpSpPr>
        <p:grpSpPr>
          <a:xfrm>
            <a:off x="-838199" y="2706871"/>
            <a:ext cx="21455198" cy="380952"/>
            <a:chOff x="340378" y="2706872"/>
            <a:chExt cx="19504725" cy="380952"/>
          </a:xfrm>
        </p:grpSpPr>
        <p:pic>
          <p:nvPicPr>
            <p:cNvPr id="44" name="Object 4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0378" y="2706872"/>
              <a:ext cx="19504725" cy="38095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9" name="직사각형 38"/>
          <p:cNvSpPr/>
          <p:nvPr/>
        </p:nvSpPr>
        <p:spPr>
          <a:xfrm>
            <a:off x="0" y="13508"/>
            <a:ext cx="609600" cy="10273493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>
              <a:solidFill>
                <a:srgbClr val="FF6600"/>
              </a:solidFill>
            </a:endParaRPr>
          </a:p>
        </p:txBody>
      </p:sp>
      <p:sp>
        <p:nvSpPr>
          <p:cNvPr id="41" name="타원 40"/>
          <p:cNvSpPr/>
          <p:nvPr/>
        </p:nvSpPr>
        <p:spPr>
          <a:xfrm>
            <a:off x="5172958" y="4202001"/>
            <a:ext cx="914400" cy="914400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spcCol="0"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5348671" y="4381501"/>
            <a:ext cx="562973" cy="538607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900" b="1" dirty="0">
                <a:solidFill>
                  <a:schemeClr val="bg1"/>
                </a:solidFill>
              </a:rPr>
              <a:t>01</a:t>
            </a:r>
            <a:endParaRPr lang="ko-KR" altLang="en-US" sz="2900" b="1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198175" y="4412278"/>
            <a:ext cx="1611337" cy="446274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2300" b="1" spc="-150" dirty="0">
                <a:solidFill>
                  <a:srgbClr val="ED7D31"/>
                </a:solidFill>
              </a:rPr>
              <a:t>브랜드 소개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198174" y="5062300"/>
            <a:ext cx="1737974" cy="92332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marL="457196" indent="-457196">
              <a:lnSpc>
                <a:spcPct val="150000"/>
              </a:lnSpc>
              <a:buAutoNum type="alphaUcPeriod"/>
            </a:pPr>
            <a:r>
              <a:rPr lang="ko-KR" altLang="en-US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로고 소개</a:t>
            </a:r>
            <a:endParaRPr lang="en-US" altLang="ko-KR" spc="-1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196" indent="-457196">
              <a:lnSpc>
                <a:spcPct val="150000"/>
              </a:lnSpc>
              <a:buAutoNum type="alphaUcPeriod"/>
            </a:pPr>
            <a:r>
              <a:rPr lang="ko-KR" altLang="en-US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브랜드 컬러</a:t>
            </a:r>
          </a:p>
        </p:txBody>
      </p:sp>
      <p:sp>
        <p:nvSpPr>
          <p:cNvPr id="47" name="타원 46"/>
          <p:cNvSpPr/>
          <p:nvPr/>
        </p:nvSpPr>
        <p:spPr>
          <a:xfrm>
            <a:off x="9343736" y="4202001"/>
            <a:ext cx="914400" cy="914400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spcCol="0" rtlCol="0" anchor="ctr"/>
          <a:lstStyle/>
          <a:p>
            <a:pPr algn="ctr"/>
            <a:endParaRPr lang="ko-KR" altLang="en-US"/>
          </a:p>
        </p:txBody>
      </p:sp>
      <p:sp>
        <p:nvSpPr>
          <p:cNvPr id="48" name="TextBox 47"/>
          <p:cNvSpPr txBox="1"/>
          <p:nvPr/>
        </p:nvSpPr>
        <p:spPr>
          <a:xfrm>
            <a:off x="9519449" y="4381501"/>
            <a:ext cx="562973" cy="538607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900" b="1" dirty="0">
                <a:solidFill>
                  <a:schemeClr val="bg1"/>
                </a:solidFill>
              </a:rPr>
              <a:t>02</a:t>
            </a:r>
            <a:endParaRPr lang="ko-KR" altLang="en-US" sz="2900" b="1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368951" y="4412278"/>
            <a:ext cx="1335620" cy="446274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2300" b="1" spc="-150" dirty="0">
                <a:solidFill>
                  <a:srgbClr val="ED7D31"/>
                </a:solidFill>
              </a:rPr>
              <a:t>병원 소개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0368950" y="5062300"/>
            <a:ext cx="1737974" cy="1338826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marL="457196" indent="-457196">
              <a:lnSpc>
                <a:spcPct val="150000"/>
              </a:lnSpc>
              <a:buAutoNum type="alphaUcPeriod"/>
            </a:pPr>
            <a:r>
              <a:rPr lang="ko-KR" altLang="en-US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병원 소개</a:t>
            </a:r>
            <a:endParaRPr lang="en-US" altLang="ko-KR" spc="-1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196" indent="-457196">
              <a:lnSpc>
                <a:spcPct val="150000"/>
              </a:lnSpc>
              <a:buAutoNum type="alphaUcPeriod"/>
            </a:pPr>
            <a:r>
              <a:rPr lang="ko-KR" altLang="en-US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의료진 소개</a:t>
            </a:r>
            <a:endParaRPr lang="en-US" altLang="ko-KR" spc="-1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196" indent="-457196">
              <a:lnSpc>
                <a:spcPct val="150000"/>
              </a:lnSpc>
              <a:buAutoNum type="alphaUcPeriod"/>
            </a:pPr>
            <a:r>
              <a:rPr lang="ko-KR" altLang="en-US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지점 소개</a:t>
            </a:r>
          </a:p>
        </p:txBody>
      </p:sp>
      <p:sp>
        <p:nvSpPr>
          <p:cNvPr id="51" name="타원 50"/>
          <p:cNvSpPr/>
          <p:nvPr/>
        </p:nvSpPr>
        <p:spPr>
          <a:xfrm>
            <a:off x="13430672" y="4202001"/>
            <a:ext cx="914400" cy="914400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spcCol="0" rtlCol="0" anchor="ctr"/>
          <a:lstStyle/>
          <a:p>
            <a:pPr algn="ctr"/>
            <a:endParaRPr lang="ko-KR" altLang="en-US"/>
          </a:p>
        </p:txBody>
      </p:sp>
      <p:sp>
        <p:nvSpPr>
          <p:cNvPr id="52" name="TextBox 51"/>
          <p:cNvSpPr txBox="1"/>
          <p:nvPr/>
        </p:nvSpPr>
        <p:spPr>
          <a:xfrm>
            <a:off x="13606385" y="4381501"/>
            <a:ext cx="562973" cy="538607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900" b="1" dirty="0">
                <a:solidFill>
                  <a:schemeClr val="bg1"/>
                </a:solidFill>
              </a:rPr>
              <a:t>03</a:t>
            </a:r>
            <a:endParaRPr lang="ko-KR" altLang="en-US" sz="2900" b="1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4455888" y="4412278"/>
            <a:ext cx="1789270" cy="446274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en-US" altLang="ko-KR" sz="2300" b="1" spc="-150" dirty="0">
                <a:solidFill>
                  <a:srgbClr val="ED7D31"/>
                </a:solidFill>
              </a:rPr>
              <a:t>1</a:t>
            </a:r>
            <a:r>
              <a:rPr lang="ko-KR" altLang="en-US" sz="2300" b="1" spc="-150" dirty="0">
                <a:solidFill>
                  <a:srgbClr val="ED7D31"/>
                </a:solidFill>
              </a:rPr>
              <a:t>월 매출 현황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4455888" y="5062300"/>
            <a:ext cx="1869421" cy="92332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marL="457196" indent="-457196">
              <a:lnSpc>
                <a:spcPct val="150000"/>
              </a:lnSpc>
              <a:buAutoNum type="alphaUcPeriod"/>
            </a:pPr>
            <a:r>
              <a:rPr lang="ko-KR" altLang="en-US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성과 분석표</a:t>
            </a:r>
            <a:endParaRPr lang="en-US" altLang="ko-KR" spc="-1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196" indent="-457196">
              <a:lnSpc>
                <a:spcPct val="150000"/>
              </a:lnSpc>
              <a:buAutoNum type="alphaUcPeriod"/>
            </a:pPr>
            <a:r>
              <a:rPr lang="en-US" altLang="ko-KR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</a:t>
            </a:r>
            <a:r>
              <a:rPr lang="ko-KR" altLang="en-US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월 매출 현황</a:t>
            </a:r>
          </a:p>
        </p:txBody>
      </p:sp>
      <p:sp>
        <p:nvSpPr>
          <p:cNvPr id="55" name="타원 54"/>
          <p:cNvSpPr/>
          <p:nvPr/>
        </p:nvSpPr>
        <p:spPr>
          <a:xfrm>
            <a:off x="5172958" y="6869001"/>
            <a:ext cx="914400" cy="914400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spcCol="0" rtlCol="0" anchor="ctr"/>
          <a:lstStyle/>
          <a:p>
            <a:pPr algn="ctr"/>
            <a:endParaRPr lang="ko-KR" altLang="en-US"/>
          </a:p>
        </p:txBody>
      </p:sp>
      <p:sp>
        <p:nvSpPr>
          <p:cNvPr id="56" name="TextBox 55"/>
          <p:cNvSpPr txBox="1"/>
          <p:nvPr/>
        </p:nvSpPr>
        <p:spPr>
          <a:xfrm>
            <a:off x="5348671" y="7048501"/>
            <a:ext cx="562973" cy="538607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900" b="1" dirty="0">
                <a:solidFill>
                  <a:schemeClr val="bg1"/>
                </a:solidFill>
              </a:rPr>
              <a:t>04</a:t>
            </a:r>
            <a:endParaRPr lang="ko-KR" altLang="en-US" sz="2900" b="1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198174" y="7079277"/>
            <a:ext cx="1579276" cy="446274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en-US" altLang="ko-KR" sz="2300" b="1" spc="-150" dirty="0">
                <a:solidFill>
                  <a:srgbClr val="ED7D31"/>
                </a:solidFill>
              </a:rPr>
              <a:t>2022</a:t>
            </a:r>
            <a:r>
              <a:rPr lang="ko-KR" altLang="en-US" sz="2300" b="1" spc="-150" dirty="0">
                <a:solidFill>
                  <a:srgbClr val="ED7D31"/>
                </a:solidFill>
              </a:rPr>
              <a:t>년 목표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6198174" y="7729300"/>
            <a:ext cx="2939136" cy="92332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marL="457196" indent="-457196">
              <a:lnSpc>
                <a:spcPct val="150000"/>
              </a:lnSpc>
              <a:buAutoNum type="alphaUcPeriod"/>
            </a:pPr>
            <a:r>
              <a:rPr lang="ko-KR" altLang="en-US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가장 중요한 목표</a:t>
            </a:r>
            <a:endParaRPr lang="en-US" altLang="ko-KR" spc="-1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196" indent="-457196">
              <a:lnSpc>
                <a:spcPct val="150000"/>
              </a:lnSpc>
              <a:buAutoNum type="alphaUcPeriod"/>
            </a:pPr>
            <a:r>
              <a:rPr lang="ko-KR" altLang="en-US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나를 뛰어넘는 도전</a:t>
            </a:r>
            <a:r>
              <a:rPr lang="en-US" altLang="ko-KR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 again!</a:t>
            </a:r>
            <a:endParaRPr lang="ko-KR" altLang="en-US" spc="-1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9" name="타원 58"/>
          <p:cNvSpPr/>
          <p:nvPr/>
        </p:nvSpPr>
        <p:spPr>
          <a:xfrm>
            <a:off x="9343736" y="6869001"/>
            <a:ext cx="914400" cy="914400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spcCol="0" rtlCol="0" anchor="ctr"/>
          <a:lstStyle/>
          <a:p>
            <a:pPr algn="ctr"/>
            <a:endParaRPr lang="ko-KR" altLang="en-US"/>
          </a:p>
        </p:txBody>
      </p:sp>
      <p:sp>
        <p:nvSpPr>
          <p:cNvPr id="60" name="TextBox 59"/>
          <p:cNvSpPr txBox="1"/>
          <p:nvPr/>
        </p:nvSpPr>
        <p:spPr>
          <a:xfrm>
            <a:off x="9519449" y="7048501"/>
            <a:ext cx="562973" cy="538607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900" b="1" dirty="0">
                <a:solidFill>
                  <a:schemeClr val="bg1"/>
                </a:solidFill>
              </a:rPr>
              <a:t>02</a:t>
            </a:r>
            <a:endParaRPr lang="ko-KR" altLang="en-US" sz="2900" b="1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0368951" y="7079277"/>
            <a:ext cx="1611337" cy="446274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2300" b="1" spc="-150" dirty="0">
                <a:solidFill>
                  <a:srgbClr val="ED7D31"/>
                </a:solidFill>
              </a:rPr>
              <a:t>비만 하나만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10368950" y="7729300"/>
            <a:ext cx="2618022" cy="1338826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marL="457196" indent="-457196">
              <a:lnSpc>
                <a:spcPct val="150000"/>
              </a:lnSpc>
              <a:buAutoNum type="alphaUcPeriod"/>
            </a:pPr>
            <a:r>
              <a:rPr lang="ko-KR" altLang="en-US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비만 외길 </a:t>
            </a:r>
            <a:r>
              <a:rPr lang="en-US" altLang="ko-KR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19</a:t>
            </a:r>
            <a:r>
              <a:rPr lang="ko-KR" altLang="en-US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년</a:t>
            </a:r>
            <a:endParaRPr lang="en-US" altLang="ko-KR" spc="-1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196" indent="-457196">
              <a:lnSpc>
                <a:spcPct val="150000"/>
              </a:lnSpc>
              <a:buAutoNum type="alphaUcPeriod"/>
            </a:pPr>
            <a:r>
              <a:rPr lang="ko-KR" altLang="en-US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세계가 주목한 </a:t>
            </a:r>
            <a:r>
              <a:rPr lang="ko-KR" altLang="en-US" spc="-1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람스</a:t>
            </a:r>
            <a:endParaRPr lang="en-US" altLang="ko-KR" spc="-1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196" indent="-457196">
              <a:lnSpc>
                <a:spcPct val="150000"/>
              </a:lnSpc>
              <a:buAutoNum type="alphaUcPeriod"/>
            </a:pPr>
            <a:r>
              <a:rPr lang="ko-KR" altLang="en-US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보건복지부 인증 병원</a:t>
            </a:r>
          </a:p>
        </p:txBody>
      </p:sp>
      <p:sp>
        <p:nvSpPr>
          <p:cNvPr id="63" name="타원 62"/>
          <p:cNvSpPr/>
          <p:nvPr/>
        </p:nvSpPr>
        <p:spPr>
          <a:xfrm>
            <a:off x="13430672" y="6869001"/>
            <a:ext cx="914400" cy="914400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spcCol="0" rtlCol="0" anchor="ctr"/>
          <a:lstStyle/>
          <a:p>
            <a:pPr algn="ctr"/>
            <a:endParaRPr lang="ko-KR" altLang="en-US"/>
          </a:p>
        </p:txBody>
      </p:sp>
      <p:sp>
        <p:nvSpPr>
          <p:cNvPr id="64" name="TextBox 63"/>
          <p:cNvSpPr txBox="1"/>
          <p:nvPr/>
        </p:nvSpPr>
        <p:spPr>
          <a:xfrm>
            <a:off x="13606385" y="7048501"/>
            <a:ext cx="562973" cy="538607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900" b="1" dirty="0">
                <a:solidFill>
                  <a:schemeClr val="bg1"/>
                </a:solidFill>
              </a:rPr>
              <a:t>03</a:t>
            </a:r>
            <a:endParaRPr lang="ko-KR" altLang="en-US" sz="2900" b="1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4455888" y="7079277"/>
            <a:ext cx="1011813" cy="446274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2300" b="1" spc="-150" dirty="0" err="1">
                <a:solidFill>
                  <a:srgbClr val="ED7D31"/>
                </a:solidFill>
              </a:rPr>
              <a:t>성공기</a:t>
            </a:r>
            <a:endParaRPr lang="ko-KR" altLang="en-US" sz="2300" b="1" spc="-150" dirty="0">
              <a:solidFill>
                <a:srgbClr val="ED7D3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4455888" y="7729300"/>
            <a:ext cx="2161167" cy="1338826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marL="457196" indent="-457196">
              <a:lnSpc>
                <a:spcPct val="150000"/>
              </a:lnSpc>
              <a:buAutoNum type="alphaUcPeriod"/>
            </a:pPr>
            <a:r>
              <a:rPr lang="ko-KR" altLang="en-US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베스트 </a:t>
            </a:r>
            <a:r>
              <a:rPr lang="ko-KR" altLang="en-US" spc="-1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성공기</a:t>
            </a:r>
            <a:endParaRPr lang="en-US" altLang="ko-KR" spc="-1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196" indent="-457196">
              <a:lnSpc>
                <a:spcPct val="150000"/>
              </a:lnSpc>
              <a:buAutoNum type="alphaUcPeriod"/>
            </a:pPr>
            <a:r>
              <a:rPr lang="ko-KR" altLang="en-US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지방흡입 </a:t>
            </a:r>
            <a:r>
              <a:rPr lang="ko-KR" altLang="en-US" spc="-1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성공기</a:t>
            </a:r>
            <a:endParaRPr lang="en-US" altLang="ko-KR" spc="-1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196" indent="-457196">
              <a:lnSpc>
                <a:spcPct val="150000"/>
              </a:lnSpc>
              <a:buAutoNum type="alphaUcPeriod"/>
            </a:pPr>
            <a:r>
              <a:rPr lang="ko-KR" altLang="en-US" spc="-1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람스</a:t>
            </a:r>
            <a:r>
              <a:rPr lang="ko-KR" altLang="en-US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ko-KR" altLang="en-US" spc="-15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성공기</a:t>
            </a:r>
            <a:endParaRPr lang="ko-KR" altLang="en-US" spc="-1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597731" y="2920910"/>
            <a:ext cx="2770628" cy="830995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en-US" altLang="ko-KR" sz="4800" b="1" spc="300" dirty="0">
                <a:solidFill>
                  <a:srgbClr val="ED7D31"/>
                </a:solidFill>
              </a:rPr>
              <a:t>Contents</a:t>
            </a:r>
            <a:endParaRPr lang="ko-KR" altLang="en-US" sz="4800" b="1" spc="300" dirty="0">
              <a:solidFill>
                <a:srgbClr val="ED7D31"/>
              </a:solidFill>
            </a:endParaRPr>
          </a:p>
        </p:txBody>
      </p:sp>
      <p:pic>
        <p:nvPicPr>
          <p:cNvPr id="70" name="그림 6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371245"/>
            <a:ext cx="3124200" cy="2340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847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1173255" y="1400873"/>
            <a:ext cx="1627367" cy="692495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3900" b="1" spc="-150" dirty="0" err="1">
                <a:solidFill>
                  <a:srgbClr val="ED7D31"/>
                </a:solidFill>
              </a:rPr>
              <a:t>중제목</a:t>
            </a:r>
            <a:endParaRPr lang="ko-KR" altLang="en-US" sz="3900" b="1" spc="-150" dirty="0">
              <a:solidFill>
                <a:srgbClr val="ED7D3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247030" y="2228790"/>
            <a:ext cx="1944761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b="1" spc="-150" dirty="0" err="1">
                <a:solidFill>
                  <a:srgbClr val="ED7D31"/>
                </a:solidFill>
              </a:rPr>
              <a:t>중제목에</a:t>
            </a:r>
            <a:r>
              <a:rPr lang="ko-KR" altLang="en-US" b="1" spc="-150" dirty="0">
                <a:solidFill>
                  <a:srgbClr val="ED7D31"/>
                </a:solidFill>
              </a:rPr>
              <a:t> 대한 설명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295400" y="7791499"/>
            <a:ext cx="3110145" cy="1372681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ko-KR" altLang="en-US" sz="1600" b="1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전체 주제에 관련된 내용을 요약하여 </a:t>
            </a:r>
            <a:endParaRPr lang="en-US" altLang="ko-KR" sz="1600" b="1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ko-KR" altLang="en-US" sz="1600" b="1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입력합니다</a:t>
            </a:r>
            <a:r>
              <a:rPr lang="en-US" altLang="ko-KR" sz="1600" b="1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 </a:t>
            </a:r>
            <a:r>
              <a:rPr lang="ko-KR" altLang="en-US" sz="1600" b="1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전체 주제에 관련된</a:t>
            </a:r>
            <a:endParaRPr lang="en-US" altLang="ko-KR" sz="1600" b="1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ko-KR" altLang="en-US" sz="1600" b="1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내용을 요약하여 입력합니다</a:t>
            </a:r>
            <a:r>
              <a:rPr lang="en-US" altLang="ko-KR" sz="1600" b="1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>
              <a:lnSpc>
                <a:spcPct val="130000"/>
              </a:lnSpc>
            </a:pPr>
            <a:endParaRPr lang="ko-KR" altLang="en-US" sz="1600" b="1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050" name="Picture 2" descr="C:\Users\365mc\Desktop\새 폴더\상단띠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943" y="-38100"/>
            <a:ext cx="18286414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직사각형 58"/>
          <p:cNvSpPr/>
          <p:nvPr/>
        </p:nvSpPr>
        <p:spPr>
          <a:xfrm>
            <a:off x="0" y="10020302"/>
            <a:ext cx="18288000" cy="266699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  <p:cxnSp>
        <p:nvCxnSpPr>
          <p:cNvPr id="4" name="직선 연결선 3"/>
          <p:cNvCxnSpPr/>
          <p:nvPr/>
        </p:nvCxnSpPr>
        <p:spPr>
          <a:xfrm>
            <a:off x="5478630" y="417020"/>
            <a:ext cx="0" cy="9603281"/>
          </a:xfrm>
          <a:prstGeom prst="line">
            <a:avLst/>
          </a:prstGeom>
          <a:ln w="28575">
            <a:solidFill>
              <a:srgbClr val="ED7D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5478630" y="2108759"/>
            <a:ext cx="1904764" cy="0"/>
          </a:xfrm>
          <a:prstGeom prst="line">
            <a:avLst/>
          </a:prstGeom>
          <a:ln w="28575">
            <a:solidFill>
              <a:srgbClr val="ED7D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타원 7"/>
          <p:cNvSpPr/>
          <p:nvPr/>
        </p:nvSpPr>
        <p:spPr>
          <a:xfrm>
            <a:off x="7361623" y="2054440"/>
            <a:ext cx="105978" cy="105977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spcCol="0" rtlCol="0" anchor="ctr"/>
          <a:lstStyle/>
          <a:p>
            <a:pPr algn="ctr"/>
            <a:endParaRPr lang="ko-KR" altLang="en-US"/>
          </a:p>
        </p:txBody>
      </p:sp>
      <p:sp>
        <p:nvSpPr>
          <p:cNvPr id="64" name="TextBox 63"/>
          <p:cNvSpPr txBox="1"/>
          <p:nvPr/>
        </p:nvSpPr>
        <p:spPr>
          <a:xfrm>
            <a:off x="7604879" y="1866901"/>
            <a:ext cx="3421127" cy="446274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2300" b="1" spc="-150" dirty="0">
                <a:solidFill>
                  <a:srgbClr val="ED7D31"/>
                </a:solidFill>
              </a:rPr>
              <a:t>첫 번째 항목을 입력합니다</a:t>
            </a:r>
            <a:r>
              <a:rPr lang="en-US" altLang="ko-KR" sz="2300" b="1" spc="-150" dirty="0">
                <a:solidFill>
                  <a:srgbClr val="ED7D31"/>
                </a:solidFill>
              </a:rPr>
              <a:t>.</a:t>
            </a:r>
            <a:endParaRPr lang="ko-KR" altLang="en-US" sz="2300" b="1" spc="-150" dirty="0">
              <a:solidFill>
                <a:srgbClr val="ED7D3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604876" y="2395481"/>
            <a:ext cx="5325495" cy="1477325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첫 번째 항목에 대한 상세한 내용을 입력하는 부분입니다</a:t>
            </a:r>
            <a:r>
              <a:rPr lang="en-US" altLang="ko-KR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r>
              <a:rPr lang="ko-KR" altLang="en-US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첫 번째 항목에 대한 상세한 내용을 입력하는 부분입니다</a:t>
            </a:r>
            <a:r>
              <a:rPr lang="en-US" altLang="ko-KR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ko-KR" altLang="en-US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ko-KR" altLang="en-US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첫 번째 항목에 대한 상세한 내용을 입력하는 부분입니다</a:t>
            </a:r>
            <a:r>
              <a:rPr lang="en-US" altLang="ko-KR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ko-KR" altLang="en-US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ko-KR" altLang="en-US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첫 번째 항목에 대한 상세한 내용을 입력하는 부분입니다</a:t>
            </a:r>
            <a:r>
              <a:rPr lang="en-US" altLang="ko-KR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ko-KR" altLang="en-US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ko-KR" altLang="en-US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70" name="직선 연결선 69"/>
          <p:cNvCxnSpPr/>
          <p:nvPr/>
        </p:nvCxnSpPr>
        <p:spPr>
          <a:xfrm>
            <a:off x="5478630" y="4628178"/>
            <a:ext cx="1904764" cy="0"/>
          </a:xfrm>
          <a:prstGeom prst="line">
            <a:avLst/>
          </a:prstGeom>
          <a:ln w="28575">
            <a:solidFill>
              <a:srgbClr val="ED7D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타원 70"/>
          <p:cNvSpPr/>
          <p:nvPr/>
        </p:nvSpPr>
        <p:spPr>
          <a:xfrm>
            <a:off x="7361623" y="4573859"/>
            <a:ext cx="105978" cy="105977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spcCol="0" rtlCol="0" anchor="ctr"/>
          <a:lstStyle/>
          <a:p>
            <a:pPr algn="ctr"/>
            <a:endParaRPr lang="ko-KR" altLang="en-US"/>
          </a:p>
        </p:txBody>
      </p:sp>
      <p:sp>
        <p:nvSpPr>
          <p:cNvPr id="73" name="TextBox 72"/>
          <p:cNvSpPr txBox="1"/>
          <p:nvPr/>
        </p:nvSpPr>
        <p:spPr>
          <a:xfrm>
            <a:off x="7604879" y="4386322"/>
            <a:ext cx="3421127" cy="446274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2300" b="1" spc="-150" dirty="0">
                <a:solidFill>
                  <a:srgbClr val="ED7D31"/>
                </a:solidFill>
              </a:rPr>
              <a:t>두 번째 항목을 입력합니다</a:t>
            </a:r>
            <a:r>
              <a:rPr lang="en-US" altLang="ko-KR" sz="2300" b="1" spc="-150" dirty="0">
                <a:solidFill>
                  <a:srgbClr val="ED7D31"/>
                </a:solidFill>
              </a:rPr>
              <a:t>.</a:t>
            </a:r>
            <a:endParaRPr lang="ko-KR" altLang="en-US" sz="2300" b="1" spc="-150" dirty="0">
              <a:solidFill>
                <a:srgbClr val="ED7D3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604876" y="4914902"/>
            <a:ext cx="5325495" cy="92332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두 번째 항목에 대한 상세한 내용을 입력하는 부분입니다</a:t>
            </a:r>
            <a:r>
              <a:rPr lang="en-US" altLang="ko-KR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r>
              <a:rPr lang="ko-KR" altLang="en-US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두 번째 항목에 대한 상세한 내용을 입력하는 부분입니다</a:t>
            </a:r>
            <a:r>
              <a:rPr lang="en-US" altLang="ko-KR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ko-KR" altLang="en-US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ko-KR" altLang="en-US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두 번째 항목에 대한 상세한 내용을 입력하는 부분입니다</a:t>
            </a:r>
            <a:r>
              <a:rPr lang="en-US" altLang="ko-KR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ko-KR" altLang="en-US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75" name="직선 연결선 74"/>
          <p:cNvCxnSpPr/>
          <p:nvPr/>
        </p:nvCxnSpPr>
        <p:spPr>
          <a:xfrm>
            <a:off x="5478630" y="6708422"/>
            <a:ext cx="1904764" cy="0"/>
          </a:xfrm>
          <a:prstGeom prst="line">
            <a:avLst/>
          </a:prstGeom>
          <a:ln w="28575">
            <a:solidFill>
              <a:srgbClr val="ED7D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타원 75"/>
          <p:cNvSpPr/>
          <p:nvPr/>
        </p:nvSpPr>
        <p:spPr>
          <a:xfrm>
            <a:off x="7361623" y="6654104"/>
            <a:ext cx="105978" cy="105977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spcCol="0" rtlCol="0" anchor="ctr"/>
          <a:lstStyle/>
          <a:p>
            <a:pPr algn="ctr"/>
            <a:endParaRPr lang="ko-KR" altLang="en-US"/>
          </a:p>
        </p:txBody>
      </p:sp>
      <p:sp>
        <p:nvSpPr>
          <p:cNvPr id="77" name="TextBox 76"/>
          <p:cNvSpPr txBox="1"/>
          <p:nvPr/>
        </p:nvSpPr>
        <p:spPr>
          <a:xfrm>
            <a:off x="7604879" y="6466565"/>
            <a:ext cx="3421127" cy="446274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2300" b="1" spc="-150" dirty="0">
                <a:solidFill>
                  <a:srgbClr val="ED7D31"/>
                </a:solidFill>
              </a:rPr>
              <a:t>세 번째 항목을 입력합니다</a:t>
            </a:r>
            <a:r>
              <a:rPr lang="en-US" altLang="ko-KR" sz="2300" b="1" spc="-150" dirty="0">
                <a:solidFill>
                  <a:srgbClr val="ED7D31"/>
                </a:solidFill>
              </a:rPr>
              <a:t>.</a:t>
            </a:r>
            <a:endParaRPr lang="ko-KR" altLang="en-US" sz="2300" b="1" spc="-150" dirty="0">
              <a:solidFill>
                <a:srgbClr val="ED7D31"/>
              </a:solidFill>
            </a:endParaRPr>
          </a:p>
        </p:txBody>
      </p:sp>
      <p:grpSp>
        <p:nvGrpSpPr>
          <p:cNvPr id="78" name="그룹 77">
            <a:extLst>
              <a:ext uri="{FF2B5EF4-FFF2-40B4-BE49-F238E27FC236}">
                <a16:creationId xmlns:a16="http://schemas.microsoft.com/office/drawing/2014/main" xmlns="" id="{85D8385C-7DBD-EA4F-98AF-52E79F53192D}"/>
              </a:ext>
            </a:extLst>
          </p:cNvPr>
          <p:cNvGrpSpPr/>
          <p:nvPr/>
        </p:nvGrpSpPr>
        <p:grpSpPr>
          <a:xfrm>
            <a:off x="10545935" y="8609005"/>
            <a:ext cx="1175242" cy="555846"/>
            <a:chOff x="2501338" y="4753514"/>
            <a:chExt cx="1175242" cy="555846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xmlns="" id="{44E607FF-85C9-9B4A-B91A-44271BBFD603}"/>
                </a:ext>
              </a:extLst>
            </p:cNvPr>
            <p:cNvSpPr txBox="1"/>
            <p:nvPr/>
          </p:nvSpPr>
          <p:spPr>
            <a:xfrm>
              <a:off x="2501338" y="4753514"/>
              <a:ext cx="117524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1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/>
                      </a:gs>
                    </a:gsLst>
                    <a:path path="circle">
                      <a:fillToRect l="100000" t="100000"/>
                    </a:path>
                  </a:gradFill>
                  <a:latin typeface="Noto Sans KR Medium" panose="020B0500000000000000" pitchFamily="34" charset="-128"/>
                  <a:ea typeface="Noto Sans KR Medium" panose="020B0500000000000000" pitchFamily="34" charset="-128"/>
                </a:rPr>
                <a:t>STEP 1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xmlns="" id="{C213478E-5DC7-6F46-BA38-8C30A85215AB}"/>
                </a:ext>
              </a:extLst>
            </p:cNvPr>
            <p:cNvSpPr txBox="1"/>
            <p:nvPr/>
          </p:nvSpPr>
          <p:spPr>
            <a:xfrm>
              <a:off x="2501338" y="5001583"/>
              <a:ext cx="117524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400" spc="-100" dirty="0">
                  <a:gradFill>
                    <a:gsLst>
                      <a:gs pos="0">
                        <a:schemeClr val="bg1"/>
                      </a:gs>
                      <a:gs pos="100000">
                        <a:schemeClr val="bg1"/>
                      </a:gs>
                    </a:gsLst>
                    <a:path path="circle">
                      <a:fillToRect l="100000" t="100000"/>
                    </a:path>
                  </a:gradFill>
                  <a:latin typeface="Noto Sans KR Medium" panose="020B0500000000000000" pitchFamily="34" charset="-128"/>
                  <a:ea typeface="Noto Sans KR Medium" panose="020B0500000000000000" pitchFamily="34" charset="-128"/>
                </a:rPr>
                <a:t>내용 입력</a:t>
              </a:r>
              <a:endParaRPr lang="en-US" altLang="ko-KR" sz="1400" spc="-100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path path="circle">
                    <a:fillToRect l="100000" t="100000"/>
                  </a:path>
                </a:gradFill>
                <a:latin typeface="Noto Sans KR Medium" panose="020B0500000000000000" pitchFamily="34" charset="-128"/>
                <a:ea typeface="Noto Sans KR Medium" panose="020B0500000000000000" pitchFamily="34" charset="-128"/>
              </a:endParaRPr>
            </a:p>
          </p:txBody>
        </p:sp>
      </p:grpSp>
      <p:sp>
        <p:nvSpPr>
          <p:cNvPr id="81" name="타원 80">
            <a:extLst>
              <a:ext uri="{FF2B5EF4-FFF2-40B4-BE49-F238E27FC236}">
                <a16:creationId xmlns:a16="http://schemas.microsoft.com/office/drawing/2014/main" xmlns="" id="{18454DF2-8F0F-8640-B6BD-9F83A8A83DEE}"/>
              </a:ext>
            </a:extLst>
          </p:cNvPr>
          <p:cNvSpPr/>
          <p:nvPr/>
        </p:nvSpPr>
        <p:spPr>
          <a:xfrm>
            <a:off x="7632084" y="7440020"/>
            <a:ext cx="1715388" cy="1715387"/>
          </a:xfrm>
          <a:prstGeom prst="ellipse">
            <a:avLst/>
          </a:prstGeom>
          <a:solidFill>
            <a:srgbClr val="F3A67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xmlns="" id="{7A50B357-2365-FE4E-A340-D447700AEC45}"/>
              </a:ext>
            </a:extLst>
          </p:cNvPr>
          <p:cNvSpPr txBox="1"/>
          <p:nvPr/>
        </p:nvSpPr>
        <p:spPr>
          <a:xfrm>
            <a:off x="7912814" y="8000444"/>
            <a:ext cx="1153928" cy="261608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en-US" altLang="ko-KR" sz="1100" b="1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path path="circle">
                    <a:fillToRect l="100000" t="100000"/>
                  </a:path>
                </a:gradFill>
                <a:latin typeface="+mj-ea"/>
                <a:ea typeface="+mj-ea"/>
              </a:rPr>
              <a:t>STEP 1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xmlns="" id="{49D5AE19-0BAF-6F49-B33C-A58A8589BB5D}"/>
              </a:ext>
            </a:extLst>
          </p:cNvPr>
          <p:cNvSpPr txBox="1"/>
          <p:nvPr/>
        </p:nvSpPr>
        <p:spPr>
          <a:xfrm>
            <a:off x="7912814" y="8244014"/>
            <a:ext cx="1153928" cy="307775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ko-KR" altLang="en-US" sz="1400" b="1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path path="circle">
                    <a:fillToRect l="100000" t="100000"/>
                  </a:path>
                </a:gradFill>
                <a:latin typeface="+mj-ea"/>
                <a:ea typeface="+mj-ea"/>
              </a:rPr>
              <a:t>내용 입력</a:t>
            </a:r>
            <a:endParaRPr lang="en-US" altLang="ko-KR" sz="1400" b="1" dirty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path path="circle">
                  <a:fillToRect l="100000" t="100000"/>
                </a:path>
              </a:gradFill>
              <a:latin typeface="+mj-ea"/>
              <a:ea typeface="+mj-ea"/>
            </a:endParaRPr>
          </a:p>
        </p:txBody>
      </p:sp>
      <p:cxnSp>
        <p:nvCxnSpPr>
          <p:cNvPr id="84" name="직선 화살표 연결선 83">
            <a:extLst>
              <a:ext uri="{FF2B5EF4-FFF2-40B4-BE49-F238E27FC236}">
                <a16:creationId xmlns:a16="http://schemas.microsoft.com/office/drawing/2014/main" xmlns="" id="{CE9A0F13-B985-4949-BC6A-817950A08FA9}"/>
              </a:ext>
            </a:extLst>
          </p:cNvPr>
          <p:cNvCxnSpPr>
            <a:cxnSpLocks/>
          </p:cNvCxnSpPr>
          <p:nvPr/>
        </p:nvCxnSpPr>
        <p:spPr>
          <a:xfrm>
            <a:off x="9430385" y="8297720"/>
            <a:ext cx="239026" cy="2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직선 화살표 연결선 84">
            <a:extLst>
              <a:ext uri="{FF2B5EF4-FFF2-40B4-BE49-F238E27FC236}">
                <a16:creationId xmlns:a16="http://schemas.microsoft.com/office/drawing/2014/main" xmlns="" id="{770ED675-CE76-774B-976F-E78B3BB169E5}"/>
              </a:ext>
            </a:extLst>
          </p:cNvPr>
          <p:cNvCxnSpPr>
            <a:cxnSpLocks/>
          </p:cNvCxnSpPr>
          <p:nvPr/>
        </p:nvCxnSpPr>
        <p:spPr>
          <a:xfrm>
            <a:off x="11550621" y="8297720"/>
            <a:ext cx="239026" cy="2"/>
          </a:xfrm>
          <a:prstGeom prst="straightConnector1">
            <a:avLst/>
          </a:prstGeom>
          <a:ln w="1905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타원 85">
            <a:extLst>
              <a:ext uri="{FF2B5EF4-FFF2-40B4-BE49-F238E27FC236}">
                <a16:creationId xmlns:a16="http://schemas.microsoft.com/office/drawing/2014/main" xmlns="" id="{3CE7BB03-D7A4-6748-8765-8FC0DD55D872}"/>
              </a:ext>
            </a:extLst>
          </p:cNvPr>
          <p:cNvSpPr/>
          <p:nvPr/>
        </p:nvSpPr>
        <p:spPr>
          <a:xfrm>
            <a:off x="9752320" y="7440028"/>
            <a:ext cx="1715388" cy="1715387"/>
          </a:xfrm>
          <a:prstGeom prst="ellipse">
            <a:avLst/>
          </a:prstGeom>
          <a:solidFill>
            <a:srgbClr val="F1975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xmlns="" id="{D67A197E-9F99-754F-B7CB-7D2F80A607B2}"/>
              </a:ext>
            </a:extLst>
          </p:cNvPr>
          <p:cNvSpPr txBox="1"/>
          <p:nvPr/>
        </p:nvSpPr>
        <p:spPr>
          <a:xfrm>
            <a:off x="10033050" y="8000450"/>
            <a:ext cx="1153928" cy="261608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en-US" altLang="ko-KR" sz="1100" b="1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path path="circle">
                    <a:fillToRect l="100000" t="100000"/>
                  </a:path>
                </a:gradFill>
                <a:latin typeface="+mj-ea"/>
                <a:ea typeface="+mj-ea"/>
              </a:rPr>
              <a:t>STEP 2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xmlns="" id="{E490E3C3-5D04-8541-AFF4-87BD1BA12D4A}"/>
              </a:ext>
            </a:extLst>
          </p:cNvPr>
          <p:cNvSpPr txBox="1"/>
          <p:nvPr/>
        </p:nvSpPr>
        <p:spPr>
          <a:xfrm>
            <a:off x="10033050" y="8244020"/>
            <a:ext cx="1153928" cy="307775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ko-KR" altLang="en-US" sz="1400" b="1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path path="circle">
                    <a:fillToRect l="100000" t="100000"/>
                  </a:path>
                </a:gradFill>
                <a:latin typeface="+mj-ea"/>
                <a:ea typeface="+mj-ea"/>
              </a:rPr>
              <a:t>내용 입력</a:t>
            </a:r>
            <a:endParaRPr lang="en-US" altLang="ko-KR" sz="1400" b="1" dirty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path path="circle">
                  <a:fillToRect l="100000" t="100000"/>
                </a:path>
              </a:gradFill>
              <a:latin typeface="+mj-ea"/>
              <a:ea typeface="+mj-ea"/>
            </a:endParaRPr>
          </a:p>
        </p:txBody>
      </p:sp>
      <p:sp>
        <p:nvSpPr>
          <p:cNvPr id="89" name="타원 88">
            <a:extLst>
              <a:ext uri="{FF2B5EF4-FFF2-40B4-BE49-F238E27FC236}">
                <a16:creationId xmlns:a16="http://schemas.microsoft.com/office/drawing/2014/main" xmlns="" id="{99999A10-1A86-7F41-8438-688F20B664A2}"/>
              </a:ext>
            </a:extLst>
          </p:cNvPr>
          <p:cNvSpPr/>
          <p:nvPr/>
        </p:nvSpPr>
        <p:spPr>
          <a:xfrm>
            <a:off x="11872556" y="7440028"/>
            <a:ext cx="1715388" cy="1715387"/>
          </a:xfrm>
          <a:prstGeom prst="ellipse">
            <a:avLst/>
          </a:prstGeom>
          <a:solidFill>
            <a:srgbClr val="ED7D3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 dirty="0">
              <a:solidFill>
                <a:srgbClr val="D18357"/>
              </a:solidFill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xmlns="" id="{DB820A03-8109-1342-B157-E0AD556CEF46}"/>
              </a:ext>
            </a:extLst>
          </p:cNvPr>
          <p:cNvSpPr txBox="1"/>
          <p:nvPr/>
        </p:nvSpPr>
        <p:spPr>
          <a:xfrm>
            <a:off x="12153286" y="8000450"/>
            <a:ext cx="1153928" cy="261608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en-US" altLang="ko-KR" sz="1100" b="1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path path="circle">
                    <a:fillToRect l="100000" t="100000"/>
                  </a:path>
                </a:gradFill>
                <a:latin typeface="+mj-ea"/>
                <a:ea typeface="+mj-ea"/>
              </a:rPr>
              <a:t>STEP 3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xmlns="" id="{26D2CD22-1138-FD4A-9124-3114700FDEC5}"/>
              </a:ext>
            </a:extLst>
          </p:cNvPr>
          <p:cNvSpPr txBox="1"/>
          <p:nvPr/>
        </p:nvSpPr>
        <p:spPr>
          <a:xfrm>
            <a:off x="12153286" y="8244020"/>
            <a:ext cx="1153928" cy="307775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ko-KR" altLang="en-US" sz="1400" b="1" dirty="0">
                <a:gradFill>
                  <a:gsLst>
                    <a:gs pos="0">
                      <a:schemeClr val="bg1"/>
                    </a:gs>
                    <a:gs pos="100000">
                      <a:schemeClr val="bg1"/>
                    </a:gs>
                  </a:gsLst>
                  <a:path path="circle">
                    <a:fillToRect l="100000" t="100000"/>
                  </a:path>
                </a:gradFill>
                <a:latin typeface="+mj-ea"/>
                <a:ea typeface="+mj-ea"/>
              </a:rPr>
              <a:t>내용 입력</a:t>
            </a:r>
            <a:endParaRPr lang="en-US" altLang="ko-KR" sz="1400" b="1" dirty="0">
              <a:gradFill>
                <a:gsLst>
                  <a:gs pos="0">
                    <a:schemeClr val="bg1"/>
                  </a:gs>
                  <a:gs pos="100000">
                    <a:schemeClr val="bg1"/>
                  </a:gs>
                </a:gsLst>
                <a:path path="circle">
                  <a:fillToRect l="100000" t="100000"/>
                </a:path>
              </a:gradFill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" name="차트 93">
            <a:extLst>
              <a:ext uri="{FF2B5EF4-FFF2-40B4-BE49-F238E27FC236}">
                <a16:creationId xmlns:a16="http://schemas.microsoft.com/office/drawing/2014/main" xmlns="" id="{1444E0E1-335B-A54D-AB77-9422FB2460D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75620569"/>
              </p:ext>
            </p:extLst>
          </p:nvPr>
        </p:nvGraphicFramePr>
        <p:xfrm>
          <a:off x="4114800" y="2695377"/>
          <a:ext cx="12391800" cy="6488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2" name="직사각형 91"/>
          <p:cNvSpPr/>
          <p:nvPr/>
        </p:nvSpPr>
        <p:spPr>
          <a:xfrm>
            <a:off x="1318348" y="3525575"/>
            <a:ext cx="1837724" cy="372269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  <p:sp>
        <p:nvSpPr>
          <p:cNvPr id="46" name="TextBox 45"/>
          <p:cNvSpPr txBox="1"/>
          <p:nvPr/>
        </p:nvSpPr>
        <p:spPr>
          <a:xfrm>
            <a:off x="1173255" y="1400873"/>
            <a:ext cx="1627367" cy="692495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3900" b="1" spc="-150" dirty="0" err="1">
                <a:solidFill>
                  <a:srgbClr val="ED7D31"/>
                </a:solidFill>
              </a:rPr>
              <a:t>중제목</a:t>
            </a:r>
            <a:endParaRPr lang="ko-KR" altLang="en-US" sz="3900" b="1" spc="-150" dirty="0">
              <a:solidFill>
                <a:srgbClr val="ED7D3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247030" y="2228790"/>
            <a:ext cx="1944761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b="1" spc="-150" dirty="0" err="1">
                <a:solidFill>
                  <a:srgbClr val="ED7D31"/>
                </a:solidFill>
              </a:rPr>
              <a:t>중제목에</a:t>
            </a:r>
            <a:r>
              <a:rPr lang="ko-KR" altLang="en-US" b="1" spc="-150" dirty="0">
                <a:solidFill>
                  <a:srgbClr val="ED7D31"/>
                </a:solidFill>
              </a:rPr>
              <a:t> 대한 설명</a:t>
            </a:r>
            <a:endParaRPr lang="ko-KR" altLang="en-US" b="1" spc="-150" dirty="0">
              <a:solidFill>
                <a:srgbClr val="ED7D31"/>
              </a:solidFill>
            </a:endParaRPr>
          </a:p>
        </p:txBody>
      </p:sp>
      <p:pic>
        <p:nvPicPr>
          <p:cNvPr id="48" name="Picture 2" descr="C:\Users\365mc\Desktop\새 폴더\상단띠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943" y="-38100"/>
            <a:ext cx="18286414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직사각형 48"/>
          <p:cNvSpPr/>
          <p:nvPr/>
        </p:nvSpPr>
        <p:spPr>
          <a:xfrm>
            <a:off x="0" y="10020302"/>
            <a:ext cx="18288000" cy="266699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  <p:grpSp>
        <p:nvGrpSpPr>
          <p:cNvPr id="78" name="그룹 1011"/>
          <p:cNvGrpSpPr/>
          <p:nvPr/>
        </p:nvGrpSpPr>
        <p:grpSpPr>
          <a:xfrm rot="20343815">
            <a:off x="8176787" y="4396601"/>
            <a:ext cx="1894950" cy="1019922"/>
            <a:chOff x="4932382" y="5795122"/>
            <a:chExt cx="1894950" cy="1019922"/>
          </a:xfrm>
        </p:grpSpPr>
        <p:pic>
          <p:nvPicPr>
            <p:cNvPr id="79" name="Object 42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 rot="-600000">
              <a:off x="4932382" y="5795122"/>
              <a:ext cx="1894950" cy="1019922"/>
            </a:xfrm>
            <a:prstGeom prst="rect">
              <a:avLst/>
            </a:prstGeom>
          </p:spPr>
        </p:pic>
      </p:grpSp>
      <p:pic>
        <p:nvPicPr>
          <p:cNvPr id="81" name="Object 4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011400" y="2293369"/>
            <a:ext cx="1195196" cy="304754"/>
          </a:xfrm>
          <a:prstGeom prst="rect">
            <a:avLst/>
          </a:prstGeom>
        </p:spPr>
      </p:pic>
      <p:sp>
        <p:nvSpPr>
          <p:cNvPr id="93" name="TextBox 92"/>
          <p:cNvSpPr txBox="1"/>
          <p:nvPr/>
        </p:nvSpPr>
        <p:spPr>
          <a:xfrm>
            <a:off x="1483895" y="3525575"/>
            <a:ext cx="1487906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b="1" spc="-150" dirty="0">
                <a:solidFill>
                  <a:schemeClr val="bg1"/>
                </a:solidFill>
              </a:rPr>
              <a:t>지방흡입 부문</a:t>
            </a:r>
            <a:endParaRPr lang="ko-KR" altLang="en-US" b="1" spc="-150" dirty="0">
              <a:solidFill>
                <a:schemeClr val="bg1"/>
              </a:solidFill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7428357" y="4229100"/>
            <a:ext cx="1563246" cy="800217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r"/>
            <a:r>
              <a:rPr lang="ko-KR" altLang="en-US" sz="2300" b="1" spc="-150" dirty="0" err="1">
                <a:solidFill>
                  <a:srgbClr val="0070C0"/>
                </a:solidFill>
              </a:rPr>
              <a:t>매출상승율</a:t>
            </a:r>
            <a:r>
              <a:rPr lang="en-US" altLang="ko-KR" sz="2300" b="1" spc="-150" dirty="0">
                <a:solidFill>
                  <a:srgbClr val="0070C0"/>
                </a:solidFill>
              </a:rPr>
              <a:t/>
            </a:r>
            <a:br>
              <a:rPr lang="en-US" altLang="ko-KR" sz="2300" b="1" spc="-150" dirty="0">
                <a:solidFill>
                  <a:srgbClr val="0070C0"/>
                </a:solidFill>
              </a:rPr>
            </a:br>
            <a:r>
              <a:rPr lang="en-US" altLang="ko-KR" sz="2300" b="1" spc="-150" dirty="0">
                <a:solidFill>
                  <a:srgbClr val="0070C0"/>
                </a:solidFill>
              </a:rPr>
              <a:t>+45%</a:t>
            </a:r>
            <a:endParaRPr lang="ko-KR" altLang="en-US" sz="2300" b="1" spc="-150" dirty="0">
              <a:solidFill>
                <a:srgbClr val="0070C0"/>
              </a:solidFill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1247030" y="8724900"/>
            <a:ext cx="1619352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en-US" altLang="ko-KR" b="1" spc="-150" dirty="0">
                <a:solidFill>
                  <a:schemeClr val="bg1">
                    <a:lumMod val="65000"/>
                  </a:schemeClr>
                </a:solidFill>
              </a:rPr>
              <a:t>1</a:t>
            </a:r>
            <a:r>
              <a:rPr lang="ko-KR" altLang="en-US" b="1" spc="-150" dirty="0">
                <a:solidFill>
                  <a:schemeClr val="bg1">
                    <a:lumMod val="65000"/>
                  </a:schemeClr>
                </a:solidFill>
              </a:rPr>
              <a:t>월 매출 현황표</a:t>
            </a:r>
            <a:endParaRPr lang="ko-KR" altLang="en-US" b="1" spc="-15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488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bg>
      <p:bgPr>
        <a:solidFill>
          <a:srgbClr val="ED7D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1" name="그룹 1001"/>
          <p:cNvGrpSpPr/>
          <p:nvPr/>
        </p:nvGrpSpPr>
        <p:grpSpPr>
          <a:xfrm>
            <a:off x="5478630" y="1559878"/>
            <a:ext cx="2006804" cy="123810"/>
            <a:chOff x="5478629" y="1559878"/>
            <a:chExt cx="2006803" cy="123810"/>
          </a:xfrm>
        </p:grpSpPr>
        <p:grpSp>
          <p:nvGrpSpPr>
            <p:cNvPr id="1002" name="그룹 1002"/>
            <p:cNvGrpSpPr/>
            <p:nvPr/>
          </p:nvGrpSpPr>
          <p:grpSpPr>
            <a:xfrm>
              <a:off x="7361623" y="1559878"/>
              <a:ext cx="123810" cy="123810"/>
              <a:chOff x="7361623" y="1559878"/>
              <a:chExt cx="123810" cy="123810"/>
            </a:xfrm>
          </p:grpSpPr>
          <p:pic>
            <p:nvPicPr>
              <p:cNvPr id="4" name="Object 3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 rot="-16200000">
                <a:off x="7361623" y="1559878"/>
                <a:ext cx="123810" cy="123810"/>
              </a:xfrm>
              <a:prstGeom prst="rect">
                <a:avLst/>
              </a:prstGeom>
            </p:spPr>
          </p:pic>
        </p:grpSp>
        <p:grpSp>
          <p:nvGrpSpPr>
            <p:cNvPr id="1003" name="그룹 1003"/>
            <p:cNvGrpSpPr/>
            <p:nvPr/>
          </p:nvGrpSpPr>
          <p:grpSpPr>
            <a:xfrm>
              <a:off x="6416725" y="669401"/>
              <a:ext cx="28571" cy="1904762"/>
              <a:chOff x="6416725" y="669401"/>
              <a:chExt cx="28571" cy="1904762"/>
            </a:xfrm>
          </p:grpSpPr>
          <p:pic>
            <p:nvPicPr>
              <p:cNvPr id="7" name="Object 6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 rot="-16200000">
                <a:off x="6416725" y="669401"/>
                <a:ext cx="28571" cy="1904762"/>
              </a:xfrm>
              <a:prstGeom prst="rect">
                <a:avLst/>
              </a:prstGeom>
            </p:spPr>
          </p:pic>
        </p:grpSp>
      </p:grpSp>
      <p:grpSp>
        <p:nvGrpSpPr>
          <p:cNvPr id="1005" name="그룹 1005"/>
          <p:cNvGrpSpPr/>
          <p:nvPr/>
        </p:nvGrpSpPr>
        <p:grpSpPr>
          <a:xfrm>
            <a:off x="7648686" y="1959380"/>
            <a:ext cx="9449412" cy="661125"/>
            <a:chOff x="7648686" y="1959379"/>
            <a:chExt cx="9449412" cy="661125"/>
          </a:xfrm>
        </p:grpSpPr>
        <p:pic>
          <p:nvPicPr>
            <p:cNvPr id="17" name="Object 16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648686" y="1959379"/>
              <a:ext cx="9449412" cy="661125"/>
            </a:xfrm>
            <a:prstGeom prst="rect">
              <a:avLst/>
            </a:prstGeom>
          </p:spPr>
        </p:pic>
      </p:grpSp>
      <p:pic>
        <p:nvPicPr>
          <p:cNvPr id="22" name="Object 2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078479" y="606986"/>
            <a:ext cx="1129122" cy="457131"/>
          </a:xfrm>
          <a:prstGeom prst="rect">
            <a:avLst/>
          </a:prstGeom>
        </p:spPr>
      </p:pic>
      <p:grpSp>
        <p:nvGrpSpPr>
          <p:cNvPr id="1006" name="그룹 1006"/>
          <p:cNvGrpSpPr/>
          <p:nvPr/>
        </p:nvGrpSpPr>
        <p:grpSpPr>
          <a:xfrm>
            <a:off x="486400" y="657144"/>
            <a:ext cx="5000000" cy="8971430"/>
            <a:chOff x="511228" y="657143"/>
            <a:chExt cx="5000000" cy="8971429"/>
          </a:xfrm>
        </p:grpSpPr>
        <p:pic>
          <p:nvPicPr>
            <p:cNvPr id="24" name="Object 23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11228" y="657143"/>
              <a:ext cx="5000000" cy="8971429"/>
            </a:xfrm>
            <a:prstGeom prst="rect">
              <a:avLst/>
            </a:prstGeom>
          </p:spPr>
        </p:pic>
      </p:grpSp>
      <p:sp>
        <p:nvSpPr>
          <p:cNvPr id="23" name="TextBox 22"/>
          <p:cNvSpPr txBox="1"/>
          <p:nvPr/>
        </p:nvSpPr>
        <p:spPr>
          <a:xfrm>
            <a:off x="1173255" y="1400873"/>
            <a:ext cx="1627367" cy="692495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3900" b="1" spc="-150" dirty="0" err="1">
                <a:solidFill>
                  <a:schemeClr val="bg1"/>
                </a:solidFill>
              </a:rPr>
              <a:t>중제목</a:t>
            </a:r>
            <a:endParaRPr lang="ko-KR" altLang="en-US" sz="3900" b="1" spc="-15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47030" y="2228790"/>
            <a:ext cx="1944761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b="1" spc="-150" dirty="0" err="1">
                <a:solidFill>
                  <a:schemeClr val="bg1"/>
                </a:solidFill>
              </a:rPr>
              <a:t>중제목에</a:t>
            </a:r>
            <a:r>
              <a:rPr lang="ko-KR" altLang="en-US" b="1" spc="-150" dirty="0">
                <a:solidFill>
                  <a:schemeClr val="bg1"/>
                </a:solidFill>
              </a:rPr>
              <a:t> 대한 설명</a:t>
            </a:r>
            <a:endParaRPr lang="ko-KR" altLang="en-US" b="1" spc="-15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295400" y="7791499"/>
            <a:ext cx="3110145" cy="1372681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ko-KR" altLang="en-US" sz="1600" spc="-150" dirty="0">
                <a:solidFill>
                  <a:schemeClr val="bg1"/>
                </a:solidFill>
              </a:rPr>
              <a:t>전체 주제에 관련된 내용을 요약하여 </a:t>
            </a:r>
            <a:endParaRPr lang="en-US" altLang="ko-KR" sz="1600" spc="-150" dirty="0">
              <a:solidFill>
                <a:schemeClr val="bg1"/>
              </a:solidFill>
            </a:endParaRPr>
          </a:p>
          <a:p>
            <a:pPr>
              <a:lnSpc>
                <a:spcPct val="130000"/>
              </a:lnSpc>
            </a:pPr>
            <a:r>
              <a:rPr lang="ko-KR" altLang="en-US" sz="1600" spc="-150" dirty="0">
                <a:solidFill>
                  <a:schemeClr val="bg1"/>
                </a:solidFill>
              </a:rPr>
              <a:t>입력합니다</a:t>
            </a:r>
            <a:r>
              <a:rPr lang="en-US" altLang="ko-KR" sz="1600" spc="-150" dirty="0">
                <a:solidFill>
                  <a:schemeClr val="bg1"/>
                </a:solidFill>
              </a:rPr>
              <a:t>.  </a:t>
            </a:r>
            <a:r>
              <a:rPr lang="ko-KR" altLang="en-US" sz="1600" spc="-150" dirty="0">
                <a:solidFill>
                  <a:schemeClr val="bg1"/>
                </a:solidFill>
              </a:rPr>
              <a:t>전체 주제에 관련된</a:t>
            </a:r>
            <a:endParaRPr lang="en-US" altLang="ko-KR" sz="1600" spc="-150" dirty="0">
              <a:solidFill>
                <a:schemeClr val="bg1"/>
              </a:solidFill>
            </a:endParaRPr>
          </a:p>
          <a:p>
            <a:pPr>
              <a:lnSpc>
                <a:spcPct val="130000"/>
              </a:lnSpc>
            </a:pPr>
            <a:r>
              <a:rPr lang="ko-KR" altLang="en-US" sz="1600" spc="-150" dirty="0">
                <a:solidFill>
                  <a:schemeClr val="bg1"/>
                </a:solidFill>
              </a:rPr>
              <a:t>내용을 요약하여 입력합니다</a:t>
            </a:r>
            <a:r>
              <a:rPr lang="en-US" altLang="ko-KR" sz="1600" spc="-150" dirty="0">
                <a:solidFill>
                  <a:schemeClr val="bg1"/>
                </a:solidFill>
              </a:rPr>
              <a:t>.</a:t>
            </a:r>
          </a:p>
          <a:p>
            <a:pPr>
              <a:lnSpc>
                <a:spcPct val="130000"/>
              </a:lnSpc>
            </a:pPr>
            <a:endParaRPr lang="ko-KR" altLang="en-US" sz="1600" spc="-15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629637" y="1405237"/>
            <a:ext cx="1887053" cy="446274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2300" b="1" spc="-150" dirty="0">
                <a:solidFill>
                  <a:schemeClr val="bg1"/>
                </a:solidFill>
              </a:rPr>
              <a:t>프로젝트 일정</a:t>
            </a:r>
            <a:endParaRPr lang="ko-KR" altLang="en-US" sz="2300" b="1" spc="-15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308511" y="2108759"/>
            <a:ext cx="607857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b="1" spc="-150" dirty="0">
                <a:solidFill>
                  <a:srgbClr val="ED7D31"/>
                </a:solidFill>
              </a:rPr>
              <a:t>항목</a:t>
            </a:r>
            <a:endParaRPr lang="ko-KR" altLang="en-US" b="1" spc="-150" dirty="0">
              <a:solidFill>
                <a:srgbClr val="ED7D3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072223" y="2108759"/>
            <a:ext cx="607857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b="1" spc="-150" dirty="0">
                <a:solidFill>
                  <a:srgbClr val="ED7D31"/>
                </a:solidFill>
              </a:rPr>
              <a:t>일정</a:t>
            </a:r>
            <a:endParaRPr lang="ko-KR" altLang="en-US" b="1" spc="-150" dirty="0">
              <a:solidFill>
                <a:srgbClr val="ED7D3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2373395" y="2108759"/>
            <a:ext cx="607857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b="1" spc="-150" dirty="0">
                <a:solidFill>
                  <a:srgbClr val="ED7D31"/>
                </a:solidFill>
              </a:rPr>
              <a:t>내용</a:t>
            </a:r>
            <a:endParaRPr lang="ko-KR" altLang="en-US" b="1" spc="-150" dirty="0">
              <a:solidFill>
                <a:srgbClr val="ED7D3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5013659" y="2108759"/>
            <a:ext cx="607857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b="1" spc="-150" dirty="0">
                <a:solidFill>
                  <a:srgbClr val="ED7D31"/>
                </a:solidFill>
              </a:rPr>
              <a:t>비고</a:t>
            </a:r>
            <a:endParaRPr lang="ko-KR" altLang="en-US" b="1" spc="-150" dirty="0">
              <a:solidFill>
                <a:srgbClr val="ED7D31"/>
              </a:solidFill>
            </a:endParaRPr>
          </a:p>
        </p:txBody>
      </p:sp>
      <p:cxnSp>
        <p:nvCxnSpPr>
          <p:cNvPr id="3" name="직선 연결선 2"/>
          <p:cNvCxnSpPr/>
          <p:nvPr/>
        </p:nvCxnSpPr>
        <p:spPr>
          <a:xfrm>
            <a:off x="7648686" y="3771900"/>
            <a:ext cx="9449412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7957452" y="3009900"/>
            <a:ext cx="1309972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pc="-150" dirty="0">
                <a:solidFill>
                  <a:schemeClr val="bg1"/>
                </a:solidFill>
              </a:rPr>
              <a:t>첫 번째 행사</a:t>
            </a:r>
            <a:endParaRPr lang="ko-KR" altLang="en-US" spc="-15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0017721" y="3009900"/>
            <a:ext cx="716861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pc="-150" dirty="0">
                <a:solidFill>
                  <a:schemeClr val="bg1"/>
                </a:solidFill>
              </a:rPr>
              <a:t>22/1/3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1688111" y="2896970"/>
            <a:ext cx="1978425" cy="646329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pc="-150" dirty="0">
                <a:solidFill>
                  <a:schemeClr val="bg1"/>
                </a:solidFill>
              </a:rPr>
              <a:t>첫 번째 행사에 대한</a:t>
            </a:r>
            <a:endParaRPr lang="en-US" altLang="ko-KR" spc="-150" dirty="0">
              <a:solidFill>
                <a:schemeClr val="bg1"/>
              </a:solidFill>
            </a:endParaRPr>
          </a:p>
          <a:p>
            <a:pPr algn="ctr"/>
            <a:r>
              <a:rPr lang="ko-KR" altLang="en-US" spc="-150" dirty="0">
                <a:solidFill>
                  <a:schemeClr val="bg1"/>
                </a:solidFill>
              </a:rPr>
              <a:t>상세 내용</a:t>
            </a:r>
            <a:endParaRPr lang="ko-KR" altLang="en-US" spc="-15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4328375" y="2896970"/>
            <a:ext cx="1978425" cy="646329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pc="-150" dirty="0">
                <a:solidFill>
                  <a:schemeClr val="bg1"/>
                </a:solidFill>
              </a:rPr>
              <a:t>첫 번째 행사에 대한</a:t>
            </a:r>
            <a:endParaRPr lang="en-US" altLang="ko-KR" spc="-150" dirty="0">
              <a:solidFill>
                <a:schemeClr val="bg1"/>
              </a:solidFill>
            </a:endParaRPr>
          </a:p>
          <a:p>
            <a:pPr algn="ctr"/>
            <a:r>
              <a:rPr lang="ko-KR" altLang="en-US" spc="-150" dirty="0">
                <a:solidFill>
                  <a:schemeClr val="bg1"/>
                </a:solidFill>
              </a:rPr>
              <a:t>특이사항</a:t>
            </a:r>
            <a:endParaRPr lang="ko-KR" altLang="en-US" spc="-150" dirty="0">
              <a:solidFill>
                <a:schemeClr val="bg1"/>
              </a:solidFill>
            </a:endParaRPr>
          </a:p>
        </p:txBody>
      </p:sp>
      <p:cxnSp>
        <p:nvCxnSpPr>
          <p:cNvPr id="40" name="직선 연결선 39"/>
          <p:cNvCxnSpPr/>
          <p:nvPr/>
        </p:nvCxnSpPr>
        <p:spPr>
          <a:xfrm>
            <a:off x="7648686" y="4914900"/>
            <a:ext cx="9449412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8308511" y="4152900"/>
            <a:ext cx="607857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pc="-150" dirty="0">
                <a:solidFill>
                  <a:schemeClr val="bg1"/>
                </a:solidFill>
              </a:rPr>
              <a:t>행사</a:t>
            </a:r>
            <a:endParaRPr lang="ko-KR" altLang="en-US" spc="-15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0017721" y="4152900"/>
            <a:ext cx="716861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pc="-150" dirty="0">
                <a:solidFill>
                  <a:schemeClr val="bg1"/>
                </a:solidFill>
              </a:rPr>
              <a:t>22/1/3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2039169" y="4039970"/>
            <a:ext cx="1276309" cy="646329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pc="-150" dirty="0">
                <a:solidFill>
                  <a:schemeClr val="bg1"/>
                </a:solidFill>
              </a:rPr>
              <a:t>행사에 대한</a:t>
            </a:r>
            <a:endParaRPr lang="en-US" altLang="ko-KR" spc="-150" dirty="0">
              <a:solidFill>
                <a:schemeClr val="bg1"/>
              </a:solidFill>
            </a:endParaRPr>
          </a:p>
          <a:p>
            <a:pPr algn="ctr"/>
            <a:r>
              <a:rPr lang="ko-KR" altLang="en-US" spc="-150" dirty="0">
                <a:solidFill>
                  <a:schemeClr val="bg1"/>
                </a:solidFill>
              </a:rPr>
              <a:t>상세 내용</a:t>
            </a:r>
            <a:endParaRPr lang="ko-KR" altLang="en-US" spc="-15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4679433" y="4039970"/>
            <a:ext cx="1276309" cy="646329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pc="-150" dirty="0">
                <a:solidFill>
                  <a:schemeClr val="bg1"/>
                </a:solidFill>
              </a:rPr>
              <a:t>행사에 대한</a:t>
            </a:r>
            <a:endParaRPr lang="en-US" altLang="ko-KR" spc="-150" dirty="0">
              <a:solidFill>
                <a:schemeClr val="bg1"/>
              </a:solidFill>
            </a:endParaRPr>
          </a:p>
          <a:p>
            <a:pPr algn="ctr"/>
            <a:r>
              <a:rPr lang="ko-KR" altLang="en-US" spc="-150" dirty="0">
                <a:solidFill>
                  <a:schemeClr val="bg1"/>
                </a:solidFill>
              </a:rPr>
              <a:t>특이사항</a:t>
            </a:r>
            <a:endParaRPr lang="ko-KR" altLang="en-US" spc="-150" dirty="0">
              <a:solidFill>
                <a:schemeClr val="bg1"/>
              </a:solidFill>
            </a:endParaRPr>
          </a:p>
        </p:txBody>
      </p:sp>
      <p:cxnSp>
        <p:nvCxnSpPr>
          <p:cNvPr id="45" name="직선 연결선 44"/>
          <p:cNvCxnSpPr/>
          <p:nvPr/>
        </p:nvCxnSpPr>
        <p:spPr>
          <a:xfrm>
            <a:off x="7648686" y="6134100"/>
            <a:ext cx="9449412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8308511" y="5372100"/>
            <a:ext cx="607857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pc="-150" dirty="0">
                <a:solidFill>
                  <a:schemeClr val="bg1"/>
                </a:solidFill>
              </a:rPr>
              <a:t>행사</a:t>
            </a:r>
            <a:endParaRPr lang="ko-KR" altLang="en-US" spc="-15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017721" y="5372100"/>
            <a:ext cx="716861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pc="-150" dirty="0">
                <a:solidFill>
                  <a:schemeClr val="bg1"/>
                </a:solidFill>
              </a:rPr>
              <a:t>22/1/3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2039169" y="5259170"/>
            <a:ext cx="1276309" cy="646329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pc="-150" dirty="0">
                <a:solidFill>
                  <a:schemeClr val="bg1"/>
                </a:solidFill>
              </a:rPr>
              <a:t>행사에 대한</a:t>
            </a:r>
            <a:endParaRPr lang="en-US" altLang="ko-KR" spc="-150" dirty="0">
              <a:solidFill>
                <a:schemeClr val="bg1"/>
              </a:solidFill>
            </a:endParaRPr>
          </a:p>
          <a:p>
            <a:pPr algn="ctr"/>
            <a:r>
              <a:rPr lang="ko-KR" altLang="en-US" spc="-150" dirty="0">
                <a:solidFill>
                  <a:schemeClr val="bg1"/>
                </a:solidFill>
              </a:rPr>
              <a:t>상세 내용</a:t>
            </a:r>
            <a:endParaRPr lang="ko-KR" altLang="en-US" spc="-15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4679433" y="5259170"/>
            <a:ext cx="1276309" cy="646329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pc="-150" dirty="0">
                <a:solidFill>
                  <a:schemeClr val="bg1"/>
                </a:solidFill>
              </a:rPr>
              <a:t>행사에 대한</a:t>
            </a:r>
            <a:endParaRPr lang="en-US" altLang="ko-KR" spc="-150" dirty="0">
              <a:solidFill>
                <a:schemeClr val="bg1"/>
              </a:solidFill>
            </a:endParaRPr>
          </a:p>
          <a:p>
            <a:pPr algn="ctr"/>
            <a:r>
              <a:rPr lang="ko-KR" altLang="en-US" spc="-150" dirty="0">
                <a:solidFill>
                  <a:schemeClr val="bg1"/>
                </a:solidFill>
              </a:rPr>
              <a:t>특이사항</a:t>
            </a:r>
            <a:endParaRPr lang="ko-KR" altLang="en-US" spc="-150" dirty="0">
              <a:solidFill>
                <a:schemeClr val="bg1"/>
              </a:solidFill>
            </a:endParaRPr>
          </a:p>
        </p:txBody>
      </p:sp>
      <p:cxnSp>
        <p:nvCxnSpPr>
          <p:cNvPr id="50" name="직선 연결선 49"/>
          <p:cNvCxnSpPr/>
          <p:nvPr/>
        </p:nvCxnSpPr>
        <p:spPr>
          <a:xfrm>
            <a:off x="7648686" y="7353300"/>
            <a:ext cx="9449412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8308511" y="6591300"/>
            <a:ext cx="607857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pc="-150" dirty="0">
                <a:solidFill>
                  <a:schemeClr val="bg1"/>
                </a:solidFill>
              </a:rPr>
              <a:t>행사</a:t>
            </a:r>
            <a:endParaRPr lang="ko-KR" altLang="en-US" spc="-15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0017721" y="6591300"/>
            <a:ext cx="716861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pc="-150" dirty="0">
                <a:solidFill>
                  <a:schemeClr val="bg1"/>
                </a:solidFill>
              </a:rPr>
              <a:t>22/1/3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12039169" y="6478370"/>
            <a:ext cx="1276309" cy="646329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pc="-150" dirty="0">
                <a:solidFill>
                  <a:schemeClr val="bg1"/>
                </a:solidFill>
              </a:rPr>
              <a:t>행사에 대한</a:t>
            </a:r>
            <a:endParaRPr lang="en-US" altLang="ko-KR" spc="-150" dirty="0">
              <a:solidFill>
                <a:schemeClr val="bg1"/>
              </a:solidFill>
            </a:endParaRPr>
          </a:p>
          <a:p>
            <a:pPr algn="ctr"/>
            <a:r>
              <a:rPr lang="ko-KR" altLang="en-US" spc="-150" dirty="0">
                <a:solidFill>
                  <a:schemeClr val="bg1"/>
                </a:solidFill>
              </a:rPr>
              <a:t>상세 내용</a:t>
            </a:r>
            <a:endParaRPr lang="ko-KR" altLang="en-US" spc="-150" dirty="0">
              <a:solidFill>
                <a:schemeClr val="bg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4679433" y="6478370"/>
            <a:ext cx="1276309" cy="646329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pc="-150" dirty="0">
                <a:solidFill>
                  <a:schemeClr val="bg1"/>
                </a:solidFill>
              </a:rPr>
              <a:t>행사에 대한</a:t>
            </a:r>
            <a:endParaRPr lang="en-US" altLang="ko-KR" spc="-150" dirty="0">
              <a:solidFill>
                <a:schemeClr val="bg1"/>
              </a:solidFill>
            </a:endParaRPr>
          </a:p>
          <a:p>
            <a:pPr algn="ctr"/>
            <a:r>
              <a:rPr lang="ko-KR" altLang="en-US" spc="-150" dirty="0">
                <a:solidFill>
                  <a:schemeClr val="bg1"/>
                </a:solidFill>
              </a:rPr>
              <a:t>특이사항</a:t>
            </a:r>
            <a:endParaRPr lang="ko-KR" altLang="en-US" spc="-150" dirty="0">
              <a:solidFill>
                <a:schemeClr val="bg1"/>
              </a:solidFill>
            </a:endParaRPr>
          </a:p>
        </p:txBody>
      </p:sp>
      <p:cxnSp>
        <p:nvCxnSpPr>
          <p:cNvPr id="55" name="직선 연결선 54"/>
          <p:cNvCxnSpPr/>
          <p:nvPr/>
        </p:nvCxnSpPr>
        <p:spPr>
          <a:xfrm>
            <a:off x="7648686" y="8477840"/>
            <a:ext cx="9449412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8308511" y="7715840"/>
            <a:ext cx="607857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pc="-150" dirty="0">
                <a:solidFill>
                  <a:schemeClr val="bg1"/>
                </a:solidFill>
              </a:rPr>
              <a:t>행사</a:t>
            </a:r>
            <a:endParaRPr lang="ko-KR" altLang="en-US" spc="-15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0017721" y="7715840"/>
            <a:ext cx="716861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pc="-150" dirty="0">
                <a:solidFill>
                  <a:schemeClr val="bg1"/>
                </a:solidFill>
              </a:rPr>
              <a:t>22/1/3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2039169" y="7602910"/>
            <a:ext cx="1276309" cy="646329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pc="-150" dirty="0">
                <a:solidFill>
                  <a:schemeClr val="bg1"/>
                </a:solidFill>
              </a:rPr>
              <a:t>행사에 대한</a:t>
            </a:r>
            <a:endParaRPr lang="en-US" altLang="ko-KR" spc="-150" dirty="0">
              <a:solidFill>
                <a:schemeClr val="bg1"/>
              </a:solidFill>
            </a:endParaRPr>
          </a:p>
          <a:p>
            <a:pPr algn="ctr"/>
            <a:r>
              <a:rPr lang="ko-KR" altLang="en-US" spc="-150" dirty="0">
                <a:solidFill>
                  <a:schemeClr val="bg1"/>
                </a:solidFill>
              </a:rPr>
              <a:t>상세 내용</a:t>
            </a:r>
            <a:endParaRPr lang="ko-KR" altLang="en-US" spc="-15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4679433" y="7602910"/>
            <a:ext cx="1276309" cy="646329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spc="-150" dirty="0">
                <a:solidFill>
                  <a:schemeClr val="bg1"/>
                </a:solidFill>
              </a:rPr>
              <a:t>행사에 대한</a:t>
            </a:r>
            <a:endParaRPr lang="en-US" altLang="ko-KR" spc="-150" dirty="0">
              <a:solidFill>
                <a:schemeClr val="bg1"/>
              </a:solidFill>
            </a:endParaRPr>
          </a:p>
          <a:p>
            <a:pPr algn="ctr"/>
            <a:r>
              <a:rPr lang="ko-KR" altLang="en-US" spc="-150" dirty="0">
                <a:solidFill>
                  <a:schemeClr val="bg1"/>
                </a:solidFill>
              </a:rPr>
              <a:t>특이사항</a:t>
            </a:r>
            <a:endParaRPr lang="ko-KR" altLang="en-US" spc="-15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4676060" y="8841016"/>
            <a:ext cx="2468943" cy="307775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r"/>
            <a:r>
              <a:rPr lang="en-US" altLang="ko-KR" sz="1400" spc="-150" dirty="0">
                <a:solidFill>
                  <a:schemeClr val="bg1"/>
                </a:solidFill>
              </a:rPr>
              <a:t>* </a:t>
            </a:r>
            <a:r>
              <a:rPr lang="ko-KR" altLang="en-US" sz="1400" spc="-150" dirty="0">
                <a:solidFill>
                  <a:schemeClr val="bg1"/>
                </a:solidFill>
              </a:rPr>
              <a:t>세부 일정은 변동될 수 있습니다</a:t>
            </a:r>
            <a:r>
              <a:rPr lang="en-US" altLang="ko-KR" sz="1400" spc="-150" dirty="0">
                <a:solidFill>
                  <a:schemeClr val="bg1"/>
                </a:solidFill>
              </a:rPr>
              <a:t>.</a:t>
            </a:r>
            <a:endParaRPr lang="ko-KR" altLang="en-US" sz="1400" spc="-150" dirty="0">
              <a:solidFill>
                <a:schemeClr val="bg1"/>
              </a:solidFill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0" y="13508"/>
            <a:ext cx="609600" cy="102734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>
              <a:solidFill>
                <a:srgbClr val="FF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직사각형 43"/>
          <p:cNvSpPr/>
          <p:nvPr/>
        </p:nvSpPr>
        <p:spPr>
          <a:xfrm>
            <a:off x="1180778" y="4055557"/>
            <a:ext cx="9214636" cy="7311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1173255" y="1400873"/>
            <a:ext cx="1627367" cy="692495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3900" b="1" spc="-150" dirty="0" err="1">
                <a:solidFill>
                  <a:srgbClr val="ED7D31"/>
                </a:solidFill>
              </a:rPr>
              <a:t>중제목</a:t>
            </a:r>
            <a:endParaRPr lang="ko-KR" altLang="en-US" sz="3900" b="1" spc="-150" dirty="0">
              <a:solidFill>
                <a:srgbClr val="ED7D3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247030" y="2228790"/>
            <a:ext cx="1944761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b="1" spc="-150" dirty="0" err="1">
                <a:solidFill>
                  <a:srgbClr val="ED7D31"/>
                </a:solidFill>
              </a:rPr>
              <a:t>중제목에</a:t>
            </a:r>
            <a:r>
              <a:rPr lang="ko-KR" altLang="en-US" b="1" spc="-150" dirty="0">
                <a:solidFill>
                  <a:srgbClr val="ED7D31"/>
                </a:solidFill>
              </a:rPr>
              <a:t> 대한 설명</a:t>
            </a:r>
            <a:endParaRPr lang="ko-KR" altLang="en-US" b="1" spc="-150" dirty="0">
              <a:solidFill>
                <a:srgbClr val="ED7D31"/>
              </a:solidFill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0" y="10020302"/>
            <a:ext cx="18288000" cy="266699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  <p:sp>
        <p:nvSpPr>
          <p:cNvPr id="36" name="직사각형 35"/>
          <p:cNvSpPr/>
          <p:nvPr/>
        </p:nvSpPr>
        <p:spPr>
          <a:xfrm>
            <a:off x="8541526" y="3686225"/>
            <a:ext cx="1867236" cy="372269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  <p:sp>
        <p:nvSpPr>
          <p:cNvPr id="37" name="TextBox 36"/>
          <p:cNvSpPr txBox="1"/>
          <p:nvPr/>
        </p:nvSpPr>
        <p:spPr>
          <a:xfrm>
            <a:off x="9070811" y="3686225"/>
            <a:ext cx="819453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b="1" spc="-150" dirty="0">
                <a:solidFill>
                  <a:schemeClr val="bg1"/>
                </a:solidFill>
              </a:rPr>
              <a:t>텍스트</a:t>
            </a:r>
            <a:endParaRPr lang="ko-KR" altLang="en-US" b="1" spc="-150" dirty="0">
              <a:solidFill>
                <a:schemeClr val="bg1"/>
              </a:solidFill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6703804" y="3686225"/>
            <a:ext cx="1837724" cy="37226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  <p:sp>
        <p:nvSpPr>
          <p:cNvPr id="39" name="TextBox 38"/>
          <p:cNvSpPr txBox="1"/>
          <p:nvPr/>
        </p:nvSpPr>
        <p:spPr>
          <a:xfrm>
            <a:off x="7203579" y="3686225"/>
            <a:ext cx="819453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b="1" spc="-150" dirty="0">
                <a:solidFill>
                  <a:schemeClr val="bg1"/>
                </a:solidFill>
              </a:rPr>
              <a:t>텍스트</a:t>
            </a:r>
            <a:endParaRPr lang="ko-KR" altLang="en-US" b="1" spc="-15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676402" y="4240769"/>
            <a:ext cx="1911099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b="1" spc="-150" dirty="0">
                <a:solidFill>
                  <a:srgbClr val="ED7D31"/>
                </a:solidFill>
              </a:rPr>
              <a:t>항목을 입력합니다</a:t>
            </a:r>
            <a:endParaRPr lang="ko-KR" altLang="en-US" b="1" spc="-150" dirty="0">
              <a:solidFill>
                <a:srgbClr val="ED7D3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304594" y="4152901"/>
            <a:ext cx="370612" cy="538607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900" b="1" spc="-150" dirty="0">
                <a:solidFill>
                  <a:srgbClr val="ED7D31"/>
                </a:solidFill>
              </a:rPr>
              <a:t>X</a:t>
            </a:r>
            <a:endParaRPr lang="ko-KR" altLang="en-US" sz="2900" b="1" spc="-150" dirty="0">
              <a:solidFill>
                <a:srgbClr val="ED7D3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415910" y="4152901"/>
            <a:ext cx="417100" cy="538607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900" b="1" spc="-150" dirty="0">
                <a:solidFill>
                  <a:srgbClr val="ED7D31"/>
                </a:solidFill>
              </a:rPr>
              <a:t>O</a:t>
            </a:r>
            <a:endParaRPr lang="ko-KR" altLang="en-US" sz="2900" b="1" spc="-150" dirty="0">
              <a:solidFill>
                <a:srgbClr val="ED7D3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604534" y="4152901"/>
            <a:ext cx="370612" cy="538607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900" b="1" spc="-150" dirty="0">
                <a:solidFill>
                  <a:srgbClr val="ED7D31"/>
                </a:solidFill>
              </a:rPr>
              <a:t>X</a:t>
            </a:r>
            <a:endParaRPr lang="ko-KR" altLang="en-US" sz="2900" b="1" spc="-150" dirty="0">
              <a:solidFill>
                <a:srgbClr val="ED7D31"/>
              </a:solidFill>
            </a:endParaRPr>
          </a:p>
        </p:txBody>
      </p:sp>
      <p:sp>
        <p:nvSpPr>
          <p:cNvPr id="49" name="직사각형 48"/>
          <p:cNvSpPr/>
          <p:nvPr/>
        </p:nvSpPr>
        <p:spPr>
          <a:xfrm>
            <a:off x="4876800" y="3686225"/>
            <a:ext cx="1837724" cy="372269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  <p:sp>
        <p:nvSpPr>
          <p:cNvPr id="50" name="TextBox 49"/>
          <p:cNvSpPr txBox="1"/>
          <p:nvPr/>
        </p:nvSpPr>
        <p:spPr>
          <a:xfrm>
            <a:off x="5376575" y="3686225"/>
            <a:ext cx="819453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b="1" spc="-150" dirty="0">
                <a:solidFill>
                  <a:schemeClr val="bg1"/>
                </a:solidFill>
              </a:rPr>
              <a:t>텍스트</a:t>
            </a:r>
            <a:endParaRPr lang="ko-KR" altLang="en-US" b="1" spc="-15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676402" y="5025374"/>
            <a:ext cx="1911099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b="1" spc="-150" dirty="0">
                <a:solidFill>
                  <a:srgbClr val="ED7D31"/>
                </a:solidFill>
              </a:rPr>
              <a:t>항목을 입력합니다</a:t>
            </a:r>
            <a:endParaRPr lang="ko-KR" altLang="en-US" b="1" spc="-150" dirty="0">
              <a:solidFill>
                <a:srgbClr val="ED7D3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9304594" y="4937506"/>
            <a:ext cx="370612" cy="538607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900" b="1" spc="-150" dirty="0">
                <a:solidFill>
                  <a:srgbClr val="ED7D31"/>
                </a:solidFill>
              </a:rPr>
              <a:t>X</a:t>
            </a:r>
            <a:endParaRPr lang="ko-KR" altLang="en-US" sz="2900" b="1" spc="-150" dirty="0">
              <a:solidFill>
                <a:srgbClr val="ED7D3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415910" y="4937506"/>
            <a:ext cx="417100" cy="538607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900" b="1" spc="-150" dirty="0">
                <a:solidFill>
                  <a:srgbClr val="ED7D31"/>
                </a:solidFill>
              </a:rPr>
              <a:t>O</a:t>
            </a:r>
            <a:endParaRPr lang="ko-KR" altLang="en-US" sz="2900" b="1" spc="-150" dirty="0">
              <a:solidFill>
                <a:srgbClr val="ED7D3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604534" y="4937506"/>
            <a:ext cx="370612" cy="538607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900" b="1" spc="-150" dirty="0">
                <a:solidFill>
                  <a:srgbClr val="ED7D31"/>
                </a:solidFill>
              </a:rPr>
              <a:t>X</a:t>
            </a:r>
            <a:endParaRPr lang="ko-KR" altLang="en-US" sz="2900" b="1" spc="-150" dirty="0">
              <a:solidFill>
                <a:srgbClr val="ED7D31"/>
              </a:solidFill>
            </a:endParaRPr>
          </a:p>
        </p:txBody>
      </p:sp>
      <p:sp>
        <p:nvSpPr>
          <p:cNvPr id="56" name="직사각형 55"/>
          <p:cNvSpPr/>
          <p:nvPr/>
        </p:nvSpPr>
        <p:spPr>
          <a:xfrm>
            <a:off x="1180778" y="5613540"/>
            <a:ext cx="9214636" cy="7311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  <p:sp>
        <p:nvSpPr>
          <p:cNvPr id="57" name="TextBox 56"/>
          <p:cNvSpPr txBox="1"/>
          <p:nvPr/>
        </p:nvSpPr>
        <p:spPr>
          <a:xfrm>
            <a:off x="1676402" y="5798753"/>
            <a:ext cx="1911099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b="1" spc="-150" dirty="0">
                <a:solidFill>
                  <a:srgbClr val="ED7D31"/>
                </a:solidFill>
              </a:rPr>
              <a:t>항목을 입력합니다</a:t>
            </a:r>
            <a:endParaRPr lang="ko-KR" altLang="en-US" b="1" spc="-150" dirty="0">
              <a:solidFill>
                <a:srgbClr val="ED7D3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9304594" y="5710885"/>
            <a:ext cx="370612" cy="538607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900" b="1" spc="-150" dirty="0">
                <a:solidFill>
                  <a:srgbClr val="ED7D31"/>
                </a:solidFill>
              </a:rPr>
              <a:t>X</a:t>
            </a:r>
            <a:endParaRPr lang="ko-KR" altLang="en-US" sz="2900" b="1" spc="-150" dirty="0">
              <a:solidFill>
                <a:srgbClr val="ED7D3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415910" y="5710885"/>
            <a:ext cx="417100" cy="538607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900" b="1" spc="-150" dirty="0">
                <a:solidFill>
                  <a:srgbClr val="ED7D31"/>
                </a:solidFill>
              </a:rPr>
              <a:t>O</a:t>
            </a:r>
            <a:endParaRPr lang="ko-KR" altLang="en-US" sz="2900" b="1" spc="-150" dirty="0">
              <a:solidFill>
                <a:srgbClr val="ED7D3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604534" y="5710885"/>
            <a:ext cx="370612" cy="538607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900" b="1" spc="-150" dirty="0">
                <a:solidFill>
                  <a:srgbClr val="ED7D31"/>
                </a:solidFill>
              </a:rPr>
              <a:t>X</a:t>
            </a:r>
            <a:endParaRPr lang="ko-KR" altLang="en-US" sz="2900" b="1" spc="-150" dirty="0">
              <a:solidFill>
                <a:srgbClr val="ED7D3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76402" y="6558552"/>
            <a:ext cx="1911099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b="1" spc="-150" dirty="0">
                <a:solidFill>
                  <a:srgbClr val="ED7D31"/>
                </a:solidFill>
              </a:rPr>
              <a:t>항목을 입력합니다</a:t>
            </a:r>
            <a:endParaRPr lang="ko-KR" altLang="en-US" b="1" spc="-150" dirty="0">
              <a:solidFill>
                <a:srgbClr val="ED7D3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9304594" y="6470685"/>
            <a:ext cx="370612" cy="538607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900" b="1" spc="-150" dirty="0">
                <a:solidFill>
                  <a:srgbClr val="ED7D31"/>
                </a:solidFill>
              </a:rPr>
              <a:t>X</a:t>
            </a:r>
            <a:endParaRPr lang="ko-KR" altLang="en-US" sz="2900" b="1" spc="-150" dirty="0">
              <a:solidFill>
                <a:srgbClr val="ED7D3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7415910" y="6470685"/>
            <a:ext cx="417100" cy="538607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900" b="1" spc="-150" dirty="0">
                <a:solidFill>
                  <a:srgbClr val="ED7D31"/>
                </a:solidFill>
              </a:rPr>
              <a:t>O</a:t>
            </a:r>
            <a:endParaRPr lang="ko-KR" altLang="en-US" sz="2900" b="1" spc="-150" dirty="0">
              <a:solidFill>
                <a:srgbClr val="ED7D3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604534" y="6470685"/>
            <a:ext cx="370612" cy="538607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900" b="1" spc="-150" dirty="0">
                <a:solidFill>
                  <a:srgbClr val="ED7D31"/>
                </a:solidFill>
              </a:rPr>
              <a:t>X</a:t>
            </a:r>
            <a:endParaRPr lang="ko-KR" altLang="en-US" sz="2900" b="1" spc="-150" dirty="0">
              <a:solidFill>
                <a:srgbClr val="ED7D31"/>
              </a:solidFill>
            </a:endParaRPr>
          </a:p>
        </p:txBody>
      </p:sp>
      <p:sp>
        <p:nvSpPr>
          <p:cNvPr id="66" name="직사각형 65"/>
          <p:cNvSpPr/>
          <p:nvPr/>
        </p:nvSpPr>
        <p:spPr>
          <a:xfrm>
            <a:off x="1180778" y="7104508"/>
            <a:ext cx="9214636" cy="7311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  <p:sp>
        <p:nvSpPr>
          <p:cNvPr id="67" name="TextBox 66"/>
          <p:cNvSpPr txBox="1"/>
          <p:nvPr/>
        </p:nvSpPr>
        <p:spPr>
          <a:xfrm>
            <a:off x="1676402" y="7289720"/>
            <a:ext cx="1911099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b="1" spc="-150" dirty="0">
                <a:solidFill>
                  <a:srgbClr val="ED7D31"/>
                </a:solidFill>
              </a:rPr>
              <a:t>항목을 입력합니다</a:t>
            </a:r>
            <a:endParaRPr lang="ko-KR" altLang="en-US" b="1" spc="-150" dirty="0">
              <a:solidFill>
                <a:srgbClr val="ED7D3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9304594" y="7201852"/>
            <a:ext cx="370612" cy="538607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900" b="1" spc="-150" dirty="0">
                <a:solidFill>
                  <a:srgbClr val="ED7D31"/>
                </a:solidFill>
              </a:rPr>
              <a:t>X</a:t>
            </a:r>
            <a:endParaRPr lang="ko-KR" altLang="en-US" sz="2900" b="1" spc="-150" dirty="0">
              <a:solidFill>
                <a:srgbClr val="ED7D3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7415910" y="7201852"/>
            <a:ext cx="417100" cy="538607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900" b="1" spc="-150" dirty="0">
                <a:solidFill>
                  <a:srgbClr val="ED7D31"/>
                </a:solidFill>
              </a:rPr>
              <a:t>O</a:t>
            </a:r>
            <a:endParaRPr lang="ko-KR" altLang="en-US" sz="2900" b="1" spc="-150" dirty="0">
              <a:solidFill>
                <a:srgbClr val="ED7D3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604534" y="7201852"/>
            <a:ext cx="370612" cy="538607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900" b="1" spc="-150" dirty="0">
                <a:solidFill>
                  <a:srgbClr val="ED7D31"/>
                </a:solidFill>
              </a:rPr>
              <a:t>X</a:t>
            </a:r>
            <a:endParaRPr lang="ko-KR" altLang="en-US" sz="2900" b="1" spc="-150" dirty="0">
              <a:solidFill>
                <a:srgbClr val="ED7D31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676402" y="8033841"/>
            <a:ext cx="1911099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b="1" spc="-150" dirty="0">
                <a:solidFill>
                  <a:srgbClr val="ED7D31"/>
                </a:solidFill>
              </a:rPr>
              <a:t>항목을 입력합니다</a:t>
            </a:r>
            <a:endParaRPr lang="ko-KR" altLang="en-US" b="1" spc="-150" dirty="0">
              <a:solidFill>
                <a:srgbClr val="ED7D31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9304594" y="7945973"/>
            <a:ext cx="370612" cy="538607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900" b="1" spc="-150" dirty="0">
                <a:solidFill>
                  <a:srgbClr val="ED7D31"/>
                </a:solidFill>
              </a:rPr>
              <a:t>X</a:t>
            </a:r>
            <a:endParaRPr lang="ko-KR" altLang="en-US" sz="2900" b="1" spc="-150" dirty="0">
              <a:solidFill>
                <a:srgbClr val="ED7D3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415910" y="7945973"/>
            <a:ext cx="417100" cy="538607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900" b="1" spc="-150" dirty="0">
                <a:solidFill>
                  <a:srgbClr val="ED7D31"/>
                </a:solidFill>
              </a:rPr>
              <a:t>O</a:t>
            </a:r>
            <a:endParaRPr lang="ko-KR" altLang="en-US" sz="2900" b="1" spc="-150" dirty="0">
              <a:solidFill>
                <a:srgbClr val="ED7D31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5604534" y="7945973"/>
            <a:ext cx="370612" cy="538607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900" b="1" spc="-150" dirty="0">
                <a:solidFill>
                  <a:srgbClr val="ED7D31"/>
                </a:solidFill>
              </a:rPr>
              <a:t>X</a:t>
            </a:r>
            <a:endParaRPr lang="ko-KR" altLang="en-US" sz="2900" b="1" spc="-150" dirty="0">
              <a:solidFill>
                <a:srgbClr val="ED7D31"/>
              </a:solidFill>
            </a:endParaRPr>
          </a:p>
        </p:txBody>
      </p:sp>
      <p:sp>
        <p:nvSpPr>
          <p:cNvPr id="76" name="직사각형 75"/>
          <p:cNvSpPr/>
          <p:nvPr/>
        </p:nvSpPr>
        <p:spPr>
          <a:xfrm>
            <a:off x="1180778" y="8572501"/>
            <a:ext cx="9214636" cy="73116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  <p:sp>
        <p:nvSpPr>
          <p:cNvPr id="77" name="TextBox 76"/>
          <p:cNvSpPr txBox="1"/>
          <p:nvPr/>
        </p:nvSpPr>
        <p:spPr>
          <a:xfrm>
            <a:off x="1676402" y="8757713"/>
            <a:ext cx="1911099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ko-KR" altLang="en-US" b="1" spc="-150" dirty="0">
                <a:solidFill>
                  <a:srgbClr val="ED7D31"/>
                </a:solidFill>
              </a:rPr>
              <a:t>항목을 입력합니다</a:t>
            </a:r>
            <a:endParaRPr lang="ko-KR" altLang="en-US" b="1" spc="-150" dirty="0">
              <a:solidFill>
                <a:srgbClr val="ED7D31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9304594" y="8669845"/>
            <a:ext cx="370612" cy="538607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900" b="1" spc="-150" dirty="0">
                <a:solidFill>
                  <a:srgbClr val="ED7D31"/>
                </a:solidFill>
              </a:rPr>
              <a:t>X</a:t>
            </a:r>
            <a:endParaRPr lang="ko-KR" altLang="en-US" sz="2900" b="1" spc="-150" dirty="0">
              <a:solidFill>
                <a:srgbClr val="ED7D31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15910" y="8669845"/>
            <a:ext cx="417100" cy="538607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900" b="1" spc="-150" dirty="0">
                <a:solidFill>
                  <a:srgbClr val="ED7D31"/>
                </a:solidFill>
              </a:rPr>
              <a:t>O</a:t>
            </a:r>
            <a:endParaRPr lang="ko-KR" altLang="en-US" sz="2900" b="1" spc="-150" dirty="0">
              <a:solidFill>
                <a:srgbClr val="ED7D31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604534" y="8669845"/>
            <a:ext cx="370612" cy="538607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 algn="ctr"/>
            <a:r>
              <a:rPr lang="en-US" altLang="ko-KR" sz="2900" b="1" spc="-150" dirty="0">
                <a:solidFill>
                  <a:srgbClr val="ED7D31"/>
                </a:solidFill>
              </a:rPr>
              <a:t>X</a:t>
            </a:r>
            <a:endParaRPr lang="ko-KR" altLang="en-US" sz="2900" b="1" spc="-150" dirty="0">
              <a:solidFill>
                <a:srgbClr val="ED7D31"/>
              </a:solidFill>
            </a:endParaRPr>
          </a:p>
        </p:txBody>
      </p:sp>
      <p:sp>
        <p:nvSpPr>
          <p:cNvPr id="81" name="직사각형 80"/>
          <p:cNvSpPr/>
          <p:nvPr/>
        </p:nvSpPr>
        <p:spPr>
          <a:xfrm>
            <a:off x="1180778" y="4828069"/>
            <a:ext cx="9214636" cy="731168"/>
          </a:xfrm>
          <a:prstGeom prst="rect">
            <a:avLst/>
          </a:prstGeom>
          <a:noFill/>
          <a:ln w="38100">
            <a:solidFill>
              <a:srgbClr val="ED7D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  <p:cxnSp>
        <p:nvCxnSpPr>
          <p:cNvPr id="5" name="직선 화살표 연결선 4"/>
          <p:cNvCxnSpPr>
            <a:stCxn id="81" idx="3"/>
          </p:cNvCxnSpPr>
          <p:nvPr/>
        </p:nvCxnSpPr>
        <p:spPr>
          <a:xfrm flipV="1">
            <a:off x="10395417" y="5193652"/>
            <a:ext cx="653586" cy="2"/>
          </a:xfrm>
          <a:prstGeom prst="straightConnector1">
            <a:avLst/>
          </a:prstGeom>
          <a:ln w="38100">
            <a:solidFill>
              <a:srgbClr val="ED7D3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직사각형 81"/>
          <p:cNvSpPr/>
          <p:nvPr/>
        </p:nvSpPr>
        <p:spPr>
          <a:xfrm>
            <a:off x="11192476" y="4785581"/>
            <a:ext cx="5915288" cy="1957638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  <p:sp>
        <p:nvSpPr>
          <p:cNvPr id="83" name="TextBox 82"/>
          <p:cNvSpPr txBox="1"/>
          <p:nvPr/>
        </p:nvSpPr>
        <p:spPr>
          <a:xfrm>
            <a:off x="11437996" y="5457931"/>
            <a:ext cx="5335113" cy="1477325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pc="-150" dirty="0">
                <a:solidFill>
                  <a:schemeClr val="bg1"/>
                </a:solidFill>
              </a:rPr>
              <a:t>텍스트를 입력합니다</a:t>
            </a:r>
            <a:r>
              <a:rPr lang="en-US" altLang="ko-KR" spc="-150" dirty="0">
                <a:solidFill>
                  <a:schemeClr val="bg1"/>
                </a:solidFill>
              </a:rPr>
              <a:t>. </a:t>
            </a:r>
            <a:r>
              <a:rPr lang="ko-KR" altLang="en-US" spc="-150" dirty="0">
                <a:solidFill>
                  <a:schemeClr val="bg1"/>
                </a:solidFill>
              </a:rPr>
              <a:t>텍스트를 입력합니다</a:t>
            </a:r>
            <a:r>
              <a:rPr lang="en-US" altLang="ko-KR" spc="-150" dirty="0">
                <a:solidFill>
                  <a:schemeClr val="bg1"/>
                </a:solidFill>
              </a:rPr>
              <a:t>. </a:t>
            </a:r>
            <a:r>
              <a:rPr lang="ko-KR" altLang="en-US" spc="-150" dirty="0">
                <a:solidFill>
                  <a:schemeClr val="bg1"/>
                </a:solidFill>
              </a:rPr>
              <a:t>텍스트를 </a:t>
            </a:r>
            <a:endParaRPr lang="en-US" altLang="ko-KR" spc="-150" dirty="0">
              <a:solidFill>
                <a:schemeClr val="bg1"/>
              </a:solidFill>
            </a:endParaRPr>
          </a:p>
          <a:p>
            <a:r>
              <a:rPr lang="ko-KR" altLang="en-US" spc="-150" dirty="0">
                <a:solidFill>
                  <a:schemeClr val="bg1"/>
                </a:solidFill>
              </a:rPr>
              <a:t>입력합니다</a:t>
            </a:r>
            <a:r>
              <a:rPr lang="en-US" altLang="ko-KR" spc="-150" dirty="0">
                <a:solidFill>
                  <a:schemeClr val="bg1"/>
                </a:solidFill>
              </a:rPr>
              <a:t>. </a:t>
            </a:r>
            <a:r>
              <a:rPr lang="ko-KR" altLang="en-US" spc="-150" dirty="0">
                <a:solidFill>
                  <a:schemeClr val="bg1"/>
                </a:solidFill>
              </a:rPr>
              <a:t>텍스트를 입력합니다</a:t>
            </a:r>
            <a:r>
              <a:rPr lang="en-US" altLang="ko-KR" spc="-150" dirty="0">
                <a:solidFill>
                  <a:schemeClr val="bg1"/>
                </a:solidFill>
              </a:rPr>
              <a:t>. </a:t>
            </a:r>
            <a:r>
              <a:rPr lang="ko-KR" altLang="en-US" spc="-150" dirty="0">
                <a:solidFill>
                  <a:schemeClr val="bg1"/>
                </a:solidFill>
              </a:rPr>
              <a:t>텍스트를 입력합니다</a:t>
            </a:r>
            <a:r>
              <a:rPr lang="en-US" altLang="ko-KR" spc="-150" dirty="0">
                <a:solidFill>
                  <a:schemeClr val="bg1"/>
                </a:solidFill>
              </a:rPr>
              <a:t>. </a:t>
            </a:r>
          </a:p>
          <a:p>
            <a:r>
              <a:rPr lang="ko-KR" altLang="en-US" spc="-150" dirty="0">
                <a:solidFill>
                  <a:schemeClr val="bg1"/>
                </a:solidFill>
              </a:rPr>
              <a:t>텍스트를 입력합니다</a:t>
            </a:r>
            <a:r>
              <a:rPr lang="en-US" altLang="ko-KR" spc="-150" dirty="0">
                <a:solidFill>
                  <a:schemeClr val="bg1"/>
                </a:solidFill>
              </a:rPr>
              <a:t>. </a:t>
            </a:r>
            <a:r>
              <a:rPr lang="ko-KR" altLang="en-US" spc="-150" dirty="0">
                <a:solidFill>
                  <a:schemeClr val="bg1"/>
                </a:solidFill>
              </a:rPr>
              <a:t>텍스트를 입력합니다</a:t>
            </a:r>
            <a:r>
              <a:rPr lang="en-US" altLang="ko-KR" spc="-150" dirty="0">
                <a:solidFill>
                  <a:schemeClr val="bg1"/>
                </a:solidFill>
              </a:rPr>
              <a:t>. </a:t>
            </a:r>
            <a:r>
              <a:rPr lang="ko-KR" altLang="en-US" spc="-150" dirty="0">
                <a:solidFill>
                  <a:schemeClr val="bg1"/>
                </a:solidFill>
              </a:rPr>
              <a:t>텍스트를 </a:t>
            </a:r>
            <a:endParaRPr lang="en-US" altLang="ko-KR" spc="-150" dirty="0">
              <a:solidFill>
                <a:schemeClr val="bg1"/>
              </a:solidFill>
            </a:endParaRPr>
          </a:p>
          <a:p>
            <a:r>
              <a:rPr lang="ko-KR" altLang="en-US" spc="-150" dirty="0">
                <a:solidFill>
                  <a:schemeClr val="bg1"/>
                </a:solidFill>
              </a:rPr>
              <a:t>입력합니다</a:t>
            </a:r>
            <a:r>
              <a:rPr lang="en-US" altLang="ko-KR" spc="-150" dirty="0">
                <a:solidFill>
                  <a:schemeClr val="bg1"/>
                </a:solidFill>
              </a:rPr>
              <a:t>. </a:t>
            </a:r>
            <a:r>
              <a:rPr lang="ko-KR" altLang="en-US" spc="-150" dirty="0">
                <a:solidFill>
                  <a:schemeClr val="bg1"/>
                </a:solidFill>
              </a:rPr>
              <a:t>텍스트를 입력합니다</a:t>
            </a:r>
            <a:r>
              <a:rPr lang="en-US" altLang="ko-KR" spc="-150" dirty="0">
                <a:solidFill>
                  <a:schemeClr val="bg1"/>
                </a:solidFill>
              </a:rPr>
              <a:t>. </a:t>
            </a:r>
            <a:r>
              <a:rPr lang="ko-KR" altLang="en-US" spc="-150" dirty="0">
                <a:solidFill>
                  <a:schemeClr val="bg1"/>
                </a:solidFill>
              </a:rPr>
              <a:t>텍스트를 입력합니다</a:t>
            </a:r>
            <a:r>
              <a:rPr lang="en-US" altLang="ko-KR" spc="-150" dirty="0">
                <a:solidFill>
                  <a:schemeClr val="bg1"/>
                </a:solidFill>
              </a:rPr>
              <a:t>. </a:t>
            </a:r>
          </a:p>
          <a:p>
            <a:endParaRPr lang="ko-KR" altLang="en-US" spc="-15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1437997" y="4953955"/>
            <a:ext cx="2170785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2000" b="1" spc="-150" dirty="0">
                <a:solidFill>
                  <a:schemeClr val="bg1"/>
                </a:solidFill>
              </a:rPr>
              <a:t>제목을 입력합니다</a:t>
            </a:r>
            <a:r>
              <a:rPr lang="en-US" altLang="ko-KR" sz="2000" b="1" spc="-150" dirty="0">
                <a:solidFill>
                  <a:schemeClr val="bg1"/>
                </a:solidFill>
              </a:rPr>
              <a:t>.</a:t>
            </a:r>
            <a:endParaRPr lang="ko-KR" altLang="en-US" sz="2000" b="1" spc="-150" dirty="0">
              <a:solidFill>
                <a:schemeClr val="bg1"/>
              </a:solidFill>
            </a:endParaRPr>
          </a:p>
        </p:txBody>
      </p:sp>
      <p:sp>
        <p:nvSpPr>
          <p:cNvPr id="85" name="직사각형 84"/>
          <p:cNvSpPr/>
          <p:nvPr/>
        </p:nvSpPr>
        <p:spPr>
          <a:xfrm>
            <a:off x="1180778" y="7085000"/>
            <a:ext cx="9214636" cy="731168"/>
          </a:xfrm>
          <a:prstGeom prst="rect">
            <a:avLst/>
          </a:prstGeom>
          <a:noFill/>
          <a:ln w="38100">
            <a:solidFill>
              <a:srgbClr val="ED7D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  <p:cxnSp>
        <p:nvCxnSpPr>
          <p:cNvPr id="86" name="직선 화살표 연결선 85"/>
          <p:cNvCxnSpPr>
            <a:stCxn id="85" idx="3"/>
          </p:cNvCxnSpPr>
          <p:nvPr/>
        </p:nvCxnSpPr>
        <p:spPr>
          <a:xfrm flipV="1">
            <a:off x="10395417" y="7450583"/>
            <a:ext cx="653586" cy="2"/>
          </a:xfrm>
          <a:prstGeom prst="straightConnector1">
            <a:avLst/>
          </a:prstGeom>
          <a:ln w="38100">
            <a:solidFill>
              <a:srgbClr val="ED7D3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직사각형 86"/>
          <p:cNvSpPr/>
          <p:nvPr/>
        </p:nvSpPr>
        <p:spPr>
          <a:xfrm>
            <a:off x="11192476" y="7042514"/>
            <a:ext cx="5915288" cy="195763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  <p:sp>
        <p:nvSpPr>
          <p:cNvPr id="88" name="TextBox 87"/>
          <p:cNvSpPr txBox="1"/>
          <p:nvPr/>
        </p:nvSpPr>
        <p:spPr>
          <a:xfrm>
            <a:off x="11437996" y="7714864"/>
            <a:ext cx="5335113" cy="1477325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텍스트를 입력합니다</a:t>
            </a:r>
            <a:r>
              <a:rPr lang="en-US" altLang="ko-KR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ko-KR" altLang="en-US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텍스트를 입력합니다</a:t>
            </a:r>
            <a:r>
              <a:rPr lang="en-US" altLang="ko-KR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ko-KR" altLang="en-US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텍스트를 </a:t>
            </a:r>
            <a:endParaRPr lang="en-US" altLang="ko-KR" spc="-1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ko-KR" altLang="en-US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입력합니다</a:t>
            </a:r>
            <a:r>
              <a:rPr lang="en-US" altLang="ko-KR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ko-KR" altLang="en-US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텍스트를 입력합니다</a:t>
            </a:r>
            <a:r>
              <a:rPr lang="en-US" altLang="ko-KR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ko-KR" altLang="en-US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텍스트를 입력합니다</a:t>
            </a:r>
            <a:r>
              <a:rPr lang="en-US" altLang="ko-KR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</a:p>
          <a:p>
            <a:r>
              <a:rPr lang="ko-KR" altLang="en-US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텍스트를 입력합니다</a:t>
            </a:r>
            <a:r>
              <a:rPr lang="en-US" altLang="ko-KR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ko-KR" altLang="en-US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텍스트를 입력합니다</a:t>
            </a:r>
            <a:r>
              <a:rPr lang="en-US" altLang="ko-KR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ko-KR" altLang="en-US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텍스트를 </a:t>
            </a:r>
            <a:endParaRPr lang="en-US" altLang="ko-KR" spc="-1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ko-KR" altLang="en-US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입력합니다</a:t>
            </a:r>
            <a:r>
              <a:rPr lang="en-US" altLang="ko-KR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ko-KR" altLang="en-US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텍스트를 입력합니다</a:t>
            </a:r>
            <a:r>
              <a:rPr lang="en-US" altLang="ko-KR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r>
              <a:rPr lang="ko-KR" altLang="en-US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텍스트를 입력합니다</a:t>
            </a:r>
            <a:r>
              <a:rPr lang="en-US" altLang="ko-KR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</a:p>
          <a:p>
            <a:endParaRPr lang="ko-KR" altLang="en-US" spc="-1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1437997" y="7210886"/>
            <a:ext cx="2170785" cy="40010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2000" b="1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제목을 입력합니다</a:t>
            </a:r>
            <a:r>
              <a:rPr lang="en-US" altLang="ko-KR" sz="2000" b="1" spc="-15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  <a:endParaRPr lang="ko-KR" altLang="en-US" sz="2000" b="1" spc="-15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90" name="Picture 2" descr="C:\Users\365mc\Desktop\새 폴더\상단띠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943" y="-38100"/>
            <a:ext cx="18286414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566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820401" y="1775902"/>
            <a:ext cx="4922242" cy="7624100"/>
          </a:xfrm>
          <a:prstGeom prst="rect">
            <a:avLst/>
          </a:prstGeom>
        </p:spPr>
      </p:pic>
      <p:sp>
        <p:nvSpPr>
          <p:cNvPr id="29" name="object 34"/>
          <p:cNvSpPr/>
          <p:nvPr/>
        </p:nvSpPr>
        <p:spPr>
          <a:xfrm>
            <a:off x="13596853" y="7280725"/>
            <a:ext cx="1005762" cy="935429"/>
          </a:xfrm>
          <a:custGeom>
            <a:avLst/>
            <a:gdLst/>
            <a:ahLst/>
            <a:cxnLst/>
            <a:rect l="l" t="t" r="r" b="b"/>
            <a:pathLst>
              <a:path w="454025" h="422275">
                <a:moveTo>
                  <a:pt x="30657" y="6858"/>
                </a:moveTo>
                <a:lnTo>
                  <a:pt x="23799" y="0"/>
                </a:lnTo>
                <a:lnTo>
                  <a:pt x="6858" y="0"/>
                </a:lnTo>
                <a:lnTo>
                  <a:pt x="0" y="6858"/>
                </a:lnTo>
                <a:lnTo>
                  <a:pt x="0" y="23799"/>
                </a:lnTo>
                <a:lnTo>
                  <a:pt x="6858" y="30670"/>
                </a:lnTo>
                <a:lnTo>
                  <a:pt x="15328" y="30670"/>
                </a:lnTo>
                <a:lnTo>
                  <a:pt x="23799" y="30670"/>
                </a:lnTo>
                <a:lnTo>
                  <a:pt x="30657" y="23799"/>
                </a:lnTo>
                <a:lnTo>
                  <a:pt x="30657" y="6858"/>
                </a:lnTo>
                <a:close/>
              </a:path>
              <a:path w="454025" h="422275">
                <a:moveTo>
                  <a:pt x="453745" y="398424"/>
                </a:moveTo>
                <a:lnTo>
                  <a:pt x="446887" y="391566"/>
                </a:lnTo>
                <a:lnTo>
                  <a:pt x="429945" y="391566"/>
                </a:lnTo>
                <a:lnTo>
                  <a:pt x="423087" y="398424"/>
                </a:lnTo>
                <a:lnTo>
                  <a:pt x="423087" y="415366"/>
                </a:lnTo>
                <a:lnTo>
                  <a:pt x="429945" y="422236"/>
                </a:lnTo>
                <a:lnTo>
                  <a:pt x="438416" y="422236"/>
                </a:lnTo>
                <a:lnTo>
                  <a:pt x="446887" y="422236"/>
                </a:lnTo>
                <a:lnTo>
                  <a:pt x="453745" y="415366"/>
                </a:lnTo>
                <a:lnTo>
                  <a:pt x="453745" y="398424"/>
                </a:lnTo>
                <a:close/>
              </a:path>
            </a:pathLst>
          </a:custGeom>
          <a:solidFill>
            <a:srgbClr val="F36F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타원 29"/>
          <p:cNvSpPr/>
          <p:nvPr/>
        </p:nvSpPr>
        <p:spPr>
          <a:xfrm>
            <a:off x="11924417" y="5592480"/>
            <a:ext cx="69354" cy="69354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  <p:sp>
        <p:nvSpPr>
          <p:cNvPr id="31" name="TextBox 30"/>
          <p:cNvSpPr txBox="1"/>
          <p:nvPr/>
        </p:nvSpPr>
        <p:spPr>
          <a:xfrm>
            <a:off x="1247031" y="4042558"/>
            <a:ext cx="2497798" cy="446274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2300" b="1" spc="-150" dirty="0">
                <a:solidFill>
                  <a:srgbClr val="ED7D31"/>
                </a:solidFill>
              </a:rPr>
              <a:t>제목을 입력합니다</a:t>
            </a:r>
            <a:r>
              <a:rPr lang="en-US" altLang="ko-KR" sz="2300" b="1" spc="-150" dirty="0">
                <a:solidFill>
                  <a:srgbClr val="ED7D31"/>
                </a:solidFill>
              </a:rPr>
              <a:t>.</a:t>
            </a:r>
            <a:endParaRPr lang="ko-KR" altLang="en-US" sz="2300" b="1" spc="-150" dirty="0">
              <a:solidFill>
                <a:srgbClr val="ED7D3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247030" y="4571138"/>
            <a:ext cx="6328060" cy="923328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r>
              <a:rPr lang="ko-KR" altLang="en-US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상세한 내용을 입력합니다</a:t>
            </a:r>
            <a:r>
              <a:rPr lang="en-US" altLang="ko-KR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ko-KR" altLang="en-US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상세한 내용을 입력합니다</a:t>
            </a:r>
            <a:r>
              <a:rPr lang="en-US" altLang="ko-KR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r>
              <a:rPr lang="ko-KR" altLang="en-US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상세한 내용을 입력합니다</a:t>
            </a:r>
            <a:r>
              <a:rPr lang="en-US" altLang="ko-KR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r>
              <a:rPr lang="ko-KR" altLang="en-US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상세한 내용을 입력합니다</a:t>
            </a:r>
            <a:r>
              <a:rPr lang="en-US" altLang="ko-KR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ko-KR" altLang="en-US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상세한 내용을 입력합니다</a:t>
            </a:r>
            <a:r>
              <a:rPr lang="en-US" altLang="ko-KR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r>
              <a:rPr lang="ko-KR" altLang="en-US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상세한 내용을 입력합니다</a:t>
            </a:r>
            <a:r>
              <a:rPr lang="en-US" altLang="ko-KR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ko-KR" altLang="en-US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상세한 내용을 입력합니다</a:t>
            </a:r>
            <a:r>
              <a:rPr lang="en-US" altLang="ko-KR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ko-KR" altLang="en-US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5" name="직선 연결선 4"/>
          <p:cNvCxnSpPr/>
          <p:nvPr/>
        </p:nvCxnSpPr>
        <p:spPr>
          <a:xfrm>
            <a:off x="2057400" y="5942701"/>
            <a:ext cx="0" cy="217026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직선 연결선 32"/>
          <p:cNvCxnSpPr/>
          <p:nvPr/>
        </p:nvCxnSpPr>
        <p:spPr>
          <a:xfrm>
            <a:off x="3657600" y="5942701"/>
            <a:ext cx="0" cy="217026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연결선 33"/>
          <p:cNvCxnSpPr/>
          <p:nvPr/>
        </p:nvCxnSpPr>
        <p:spPr>
          <a:xfrm>
            <a:off x="5195978" y="5942701"/>
            <a:ext cx="0" cy="217026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직선 연결선 34"/>
          <p:cNvCxnSpPr/>
          <p:nvPr/>
        </p:nvCxnSpPr>
        <p:spPr>
          <a:xfrm>
            <a:off x="6781800" y="5942701"/>
            <a:ext cx="0" cy="217026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연결선 35"/>
          <p:cNvCxnSpPr/>
          <p:nvPr/>
        </p:nvCxnSpPr>
        <p:spPr>
          <a:xfrm>
            <a:off x="8305800" y="5942701"/>
            <a:ext cx="0" cy="217026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828800" y="8279369"/>
            <a:ext cx="460660" cy="369330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en-US" altLang="ko-KR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0</a:t>
            </a:r>
            <a:endParaRPr lang="ko-KR" altLang="en-US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427270" y="8279369"/>
            <a:ext cx="460660" cy="369330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en-US" altLang="ko-KR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10</a:t>
            </a:r>
            <a:endParaRPr lang="ko-KR" altLang="en-US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551470" y="8279369"/>
            <a:ext cx="460660" cy="369330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en-US" altLang="ko-KR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30</a:t>
            </a:r>
            <a:endParaRPr lang="ko-KR" altLang="en-US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075470" y="8279369"/>
            <a:ext cx="460660" cy="369330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en-US" altLang="ko-KR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40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965648" y="8279369"/>
            <a:ext cx="460660" cy="369330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en-US" altLang="ko-KR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20</a:t>
            </a:r>
            <a:endParaRPr lang="ko-KR" altLang="en-US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51517" y="6284163"/>
            <a:ext cx="1077286" cy="369330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r"/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항목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2057401" y="6207962"/>
            <a:ext cx="2703370" cy="533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spcCol="0" rtlCol="0" anchor="ctr"/>
          <a:lstStyle/>
          <a:p>
            <a:pPr algn="ctr"/>
            <a:endParaRPr lang="ko-KR" altLang="en-US"/>
          </a:p>
        </p:txBody>
      </p:sp>
      <p:sp>
        <p:nvSpPr>
          <p:cNvPr id="50" name="TextBox 49"/>
          <p:cNvSpPr txBox="1"/>
          <p:nvPr/>
        </p:nvSpPr>
        <p:spPr>
          <a:xfrm>
            <a:off x="4798871" y="6284163"/>
            <a:ext cx="627438" cy="369330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r>
              <a:rPr lang="en-US" altLang="ko-KR" b="1" spc="-150" dirty="0">
                <a:solidFill>
                  <a:srgbClr val="ED7D31"/>
                </a:solidFill>
              </a:rPr>
              <a:t>18</a:t>
            </a:r>
            <a:endParaRPr lang="ko-KR" altLang="en-US" b="1" spc="-150" dirty="0">
              <a:solidFill>
                <a:srgbClr val="ED7D3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51517" y="7104032"/>
            <a:ext cx="1077286" cy="369330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r"/>
            <a:r>
              <a:rPr lang="ko-KR" altLang="en-US" b="1" spc="-1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항목</a:t>
            </a:r>
          </a:p>
        </p:txBody>
      </p:sp>
      <p:sp>
        <p:nvSpPr>
          <p:cNvPr id="52" name="직사각형 51"/>
          <p:cNvSpPr/>
          <p:nvPr/>
        </p:nvSpPr>
        <p:spPr>
          <a:xfrm>
            <a:off x="2057400" y="7027832"/>
            <a:ext cx="5334000" cy="533400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spcCol="0" rtlCol="0" anchor="ctr"/>
          <a:lstStyle/>
          <a:p>
            <a:pPr algn="ctr"/>
            <a:endParaRPr lang="ko-KR" altLang="en-US"/>
          </a:p>
        </p:txBody>
      </p:sp>
      <p:sp>
        <p:nvSpPr>
          <p:cNvPr id="53" name="TextBox 52"/>
          <p:cNvSpPr txBox="1"/>
          <p:nvPr/>
        </p:nvSpPr>
        <p:spPr>
          <a:xfrm>
            <a:off x="7467601" y="7104032"/>
            <a:ext cx="627438" cy="369330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r>
              <a:rPr lang="en-US" altLang="ko-KR" b="1" spc="-150" dirty="0">
                <a:solidFill>
                  <a:srgbClr val="ED7D31"/>
                </a:solidFill>
              </a:rPr>
              <a:t>33</a:t>
            </a:r>
            <a:endParaRPr lang="ko-KR" altLang="en-US" b="1" spc="-150" dirty="0">
              <a:solidFill>
                <a:srgbClr val="ED7D3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173255" y="1400873"/>
            <a:ext cx="1627367" cy="692495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3900" b="1" spc="-150" dirty="0" err="1">
                <a:solidFill>
                  <a:srgbClr val="ED7D31"/>
                </a:solidFill>
              </a:rPr>
              <a:t>중제목</a:t>
            </a:r>
            <a:endParaRPr lang="ko-KR" altLang="en-US" sz="3900" b="1" spc="-150" dirty="0">
              <a:solidFill>
                <a:srgbClr val="ED7D3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247030" y="2228790"/>
            <a:ext cx="1944761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b="1" spc="-150" dirty="0" err="1">
                <a:solidFill>
                  <a:srgbClr val="ED7D31"/>
                </a:solidFill>
              </a:rPr>
              <a:t>중제목에</a:t>
            </a:r>
            <a:r>
              <a:rPr lang="ko-KR" altLang="en-US" b="1" spc="-150" dirty="0">
                <a:solidFill>
                  <a:srgbClr val="ED7D31"/>
                </a:solidFill>
              </a:rPr>
              <a:t> 대한 설명</a:t>
            </a:r>
            <a:endParaRPr lang="ko-KR" altLang="en-US" b="1" spc="-150" dirty="0">
              <a:solidFill>
                <a:srgbClr val="ED7D31"/>
              </a:solidFill>
            </a:endParaRPr>
          </a:p>
        </p:txBody>
      </p:sp>
      <p:pic>
        <p:nvPicPr>
          <p:cNvPr id="56" name="Picture 2" descr="C:\Users\365mc\Desktop\새 폴더\상단띠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943" y="-38100"/>
            <a:ext cx="18286414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직사각형 56"/>
          <p:cNvSpPr/>
          <p:nvPr/>
        </p:nvSpPr>
        <p:spPr>
          <a:xfrm>
            <a:off x="0" y="10020302"/>
            <a:ext cx="18288000" cy="266699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020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7D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1" name="그룹 1001"/>
          <p:cNvGrpSpPr/>
          <p:nvPr/>
        </p:nvGrpSpPr>
        <p:grpSpPr>
          <a:xfrm>
            <a:off x="5478630" y="1559878"/>
            <a:ext cx="2006804" cy="123810"/>
            <a:chOff x="5478629" y="1559878"/>
            <a:chExt cx="2006803" cy="123810"/>
          </a:xfrm>
        </p:grpSpPr>
        <p:grpSp>
          <p:nvGrpSpPr>
            <p:cNvPr id="1002" name="그룹 1002"/>
            <p:cNvGrpSpPr/>
            <p:nvPr/>
          </p:nvGrpSpPr>
          <p:grpSpPr>
            <a:xfrm>
              <a:off x="7361623" y="1559878"/>
              <a:ext cx="123810" cy="123810"/>
              <a:chOff x="7361623" y="1559878"/>
              <a:chExt cx="123810" cy="123810"/>
            </a:xfrm>
          </p:grpSpPr>
          <p:pic>
            <p:nvPicPr>
              <p:cNvPr id="4" name="Object 3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 rot="-16200000">
                <a:off x="7361623" y="1559878"/>
                <a:ext cx="123810" cy="123810"/>
              </a:xfrm>
              <a:prstGeom prst="rect">
                <a:avLst/>
              </a:prstGeom>
            </p:spPr>
          </p:pic>
        </p:grpSp>
        <p:grpSp>
          <p:nvGrpSpPr>
            <p:cNvPr id="1003" name="그룹 1003"/>
            <p:cNvGrpSpPr/>
            <p:nvPr/>
          </p:nvGrpSpPr>
          <p:grpSpPr>
            <a:xfrm>
              <a:off x="6416725" y="669401"/>
              <a:ext cx="28571" cy="1904762"/>
              <a:chOff x="6416725" y="669401"/>
              <a:chExt cx="28571" cy="1904762"/>
            </a:xfrm>
          </p:grpSpPr>
          <p:pic>
            <p:nvPicPr>
              <p:cNvPr id="7" name="Object 6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 rot="-16200000">
                <a:off x="6416725" y="669401"/>
                <a:ext cx="28571" cy="1904762"/>
              </a:xfrm>
              <a:prstGeom prst="rect">
                <a:avLst/>
              </a:prstGeom>
            </p:spPr>
          </p:pic>
        </p:grpSp>
      </p:grpSp>
      <p:grpSp>
        <p:nvGrpSpPr>
          <p:cNvPr id="1006" name="그룹 1006"/>
          <p:cNvGrpSpPr/>
          <p:nvPr/>
        </p:nvGrpSpPr>
        <p:grpSpPr>
          <a:xfrm>
            <a:off x="486400" y="657144"/>
            <a:ext cx="5000000" cy="8971430"/>
            <a:chOff x="511228" y="657143"/>
            <a:chExt cx="5000000" cy="8971429"/>
          </a:xfrm>
        </p:grpSpPr>
        <p:pic>
          <p:nvPicPr>
            <p:cNvPr id="24" name="Object 23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11228" y="657143"/>
              <a:ext cx="5000000" cy="8971429"/>
            </a:xfrm>
            <a:prstGeom prst="rect">
              <a:avLst/>
            </a:prstGeom>
          </p:spPr>
        </p:pic>
      </p:grpSp>
      <p:sp>
        <p:nvSpPr>
          <p:cNvPr id="23" name="TextBox 22"/>
          <p:cNvSpPr txBox="1"/>
          <p:nvPr/>
        </p:nvSpPr>
        <p:spPr>
          <a:xfrm>
            <a:off x="1173255" y="1400873"/>
            <a:ext cx="1627367" cy="692495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3900" b="1" spc="-150" dirty="0" err="1">
                <a:solidFill>
                  <a:schemeClr val="bg1"/>
                </a:solidFill>
              </a:rPr>
              <a:t>중제목</a:t>
            </a:r>
            <a:endParaRPr lang="ko-KR" altLang="en-US" sz="3900" b="1" spc="-150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47030" y="2228790"/>
            <a:ext cx="1944761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b="1" spc="-150" dirty="0" err="1">
                <a:solidFill>
                  <a:schemeClr val="bg1"/>
                </a:solidFill>
              </a:rPr>
              <a:t>중제목에</a:t>
            </a:r>
            <a:r>
              <a:rPr lang="ko-KR" altLang="en-US" b="1" spc="-150" dirty="0">
                <a:solidFill>
                  <a:schemeClr val="bg1"/>
                </a:solidFill>
              </a:rPr>
              <a:t> 대한 설명</a:t>
            </a:r>
            <a:endParaRPr lang="ko-KR" altLang="en-US" b="1" spc="-15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295400" y="7791499"/>
            <a:ext cx="3110145" cy="1372681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ko-KR" altLang="en-US" sz="1600" spc="-150" dirty="0">
                <a:solidFill>
                  <a:schemeClr val="bg1"/>
                </a:solidFill>
              </a:rPr>
              <a:t>전체 주제에 관련된 내용을 요약하여 </a:t>
            </a:r>
            <a:endParaRPr lang="en-US" altLang="ko-KR" sz="1600" spc="-150" dirty="0">
              <a:solidFill>
                <a:schemeClr val="bg1"/>
              </a:solidFill>
            </a:endParaRPr>
          </a:p>
          <a:p>
            <a:pPr>
              <a:lnSpc>
                <a:spcPct val="130000"/>
              </a:lnSpc>
            </a:pPr>
            <a:r>
              <a:rPr lang="ko-KR" altLang="en-US" sz="1600" spc="-150" dirty="0">
                <a:solidFill>
                  <a:schemeClr val="bg1"/>
                </a:solidFill>
              </a:rPr>
              <a:t>입력합니다</a:t>
            </a:r>
            <a:r>
              <a:rPr lang="en-US" altLang="ko-KR" sz="1600" spc="-150" dirty="0">
                <a:solidFill>
                  <a:schemeClr val="bg1"/>
                </a:solidFill>
              </a:rPr>
              <a:t>.  </a:t>
            </a:r>
            <a:r>
              <a:rPr lang="ko-KR" altLang="en-US" sz="1600" spc="-150" dirty="0">
                <a:solidFill>
                  <a:schemeClr val="bg1"/>
                </a:solidFill>
              </a:rPr>
              <a:t>전체 주제에 관련된</a:t>
            </a:r>
            <a:endParaRPr lang="en-US" altLang="ko-KR" sz="1600" spc="-150" dirty="0">
              <a:solidFill>
                <a:schemeClr val="bg1"/>
              </a:solidFill>
            </a:endParaRPr>
          </a:p>
          <a:p>
            <a:pPr>
              <a:lnSpc>
                <a:spcPct val="130000"/>
              </a:lnSpc>
            </a:pPr>
            <a:r>
              <a:rPr lang="ko-KR" altLang="en-US" sz="1600" spc="-150" dirty="0">
                <a:solidFill>
                  <a:schemeClr val="bg1"/>
                </a:solidFill>
              </a:rPr>
              <a:t>내용을 요약하여 입력합니다</a:t>
            </a:r>
            <a:r>
              <a:rPr lang="en-US" altLang="ko-KR" sz="1600" spc="-150" dirty="0">
                <a:solidFill>
                  <a:schemeClr val="bg1"/>
                </a:solidFill>
              </a:rPr>
              <a:t>.</a:t>
            </a:r>
          </a:p>
          <a:p>
            <a:pPr>
              <a:lnSpc>
                <a:spcPct val="130000"/>
              </a:lnSpc>
            </a:pPr>
            <a:endParaRPr lang="ko-KR" altLang="en-US" sz="1600" spc="-150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629637" y="1405237"/>
            <a:ext cx="1887053" cy="446274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2300" b="1" spc="-150" dirty="0">
                <a:solidFill>
                  <a:schemeClr val="bg1"/>
                </a:solidFill>
              </a:rPr>
              <a:t>프로젝트 </a:t>
            </a:r>
            <a:r>
              <a:rPr lang="ko-KR" altLang="en-US" sz="2300" b="1" spc="-150" dirty="0" smtClean="0">
                <a:solidFill>
                  <a:schemeClr val="bg1"/>
                </a:solidFill>
              </a:rPr>
              <a:t>제목</a:t>
            </a:r>
            <a:endParaRPr lang="ko-KR" altLang="en-US" sz="2300" b="1" spc="-150" dirty="0">
              <a:solidFill>
                <a:schemeClr val="bg1"/>
              </a:solidFill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0" y="13508"/>
            <a:ext cx="609600" cy="102734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>
              <a:solidFill>
                <a:srgbClr val="FF6600"/>
              </a:solidFill>
            </a:endParaRPr>
          </a:p>
        </p:txBody>
      </p:sp>
      <p:sp>
        <p:nvSpPr>
          <p:cNvPr id="65" name="타원 64">
            <a:extLst>
              <a:ext uri="{FF2B5EF4-FFF2-40B4-BE49-F238E27FC236}">
                <a16:creationId xmlns:a16="http://schemas.microsoft.com/office/drawing/2014/main" xmlns="" id="{18454DF2-8F0F-8640-B6BD-9F83A8A83DEE}"/>
              </a:ext>
            </a:extLst>
          </p:cNvPr>
          <p:cNvSpPr/>
          <p:nvPr/>
        </p:nvSpPr>
        <p:spPr>
          <a:xfrm>
            <a:off x="7632084" y="2375357"/>
            <a:ext cx="1715388" cy="171538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7A50B357-2365-FE4E-A340-D447700AEC45}"/>
              </a:ext>
            </a:extLst>
          </p:cNvPr>
          <p:cNvSpPr txBox="1"/>
          <p:nvPr/>
        </p:nvSpPr>
        <p:spPr>
          <a:xfrm>
            <a:off x="7912814" y="2935780"/>
            <a:ext cx="1153928" cy="261608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en-US" altLang="ko-KR" sz="1100" b="1" dirty="0">
                <a:solidFill>
                  <a:srgbClr val="ED7D31"/>
                </a:solidFill>
                <a:latin typeface="+mj-ea"/>
                <a:ea typeface="+mj-ea"/>
              </a:rPr>
              <a:t>STEP 1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49D5AE19-0BAF-6F49-B33C-A58A8589BB5D}"/>
              </a:ext>
            </a:extLst>
          </p:cNvPr>
          <p:cNvSpPr txBox="1"/>
          <p:nvPr/>
        </p:nvSpPr>
        <p:spPr>
          <a:xfrm>
            <a:off x="7912814" y="3179350"/>
            <a:ext cx="1153928" cy="307775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ko-KR" altLang="en-US" sz="1400" b="1" dirty="0">
                <a:solidFill>
                  <a:srgbClr val="ED7D31"/>
                </a:solidFill>
                <a:latin typeface="+mj-ea"/>
                <a:ea typeface="+mj-ea"/>
              </a:rPr>
              <a:t>내용 입력</a:t>
            </a:r>
            <a:endParaRPr lang="en-US" altLang="ko-KR" sz="1400" b="1" dirty="0">
              <a:solidFill>
                <a:srgbClr val="ED7D31"/>
              </a:solidFill>
              <a:latin typeface="+mj-ea"/>
              <a:ea typeface="+mj-ea"/>
            </a:endParaRPr>
          </a:p>
        </p:txBody>
      </p:sp>
      <p:cxnSp>
        <p:nvCxnSpPr>
          <p:cNvPr id="68" name="직선 화살표 연결선 67">
            <a:extLst>
              <a:ext uri="{FF2B5EF4-FFF2-40B4-BE49-F238E27FC236}">
                <a16:creationId xmlns:a16="http://schemas.microsoft.com/office/drawing/2014/main" xmlns="" id="{CE9A0F13-B985-4949-BC6A-817950A08FA9}"/>
              </a:ext>
            </a:extLst>
          </p:cNvPr>
          <p:cNvCxnSpPr>
            <a:cxnSpLocks/>
          </p:cNvCxnSpPr>
          <p:nvPr/>
        </p:nvCxnSpPr>
        <p:spPr>
          <a:xfrm>
            <a:off x="9430385" y="3233056"/>
            <a:ext cx="239026" cy="2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직선 화살표 연결선 68">
            <a:extLst>
              <a:ext uri="{FF2B5EF4-FFF2-40B4-BE49-F238E27FC236}">
                <a16:creationId xmlns:a16="http://schemas.microsoft.com/office/drawing/2014/main" xmlns="" id="{770ED675-CE76-774B-976F-E78B3BB169E5}"/>
              </a:ext>
            </a:extLst>
          </p:cNvPr>
          <p:cNvCxnSpPr>
            <a:cxnSpLocks/>
          </p:cNvCxnSpPr>
          <p:nvPr/>
        </p:nvCxnSpPr>
        <p:spPr>
          <a:xfrm>
            <a:off x="11550621" y="3233056"/>
            <a:ext cx="239026" cy="2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타원 69">
            <a:extLst>
              <a:ext uri="{FF2B5EF4-FFF2-40B4-BE49-F238E27FC236}">
                <a16:creationId xmlns:a16="http://schemas.microsoft.com/office/drawing/2014/main" xmlns="" id="{3CE7BB03-D7A4-6748-8765-8FC0DD55D872}"/>
              </a:ext>
            </a:extLst>
          </p:cNvPr>
          <p:cNvSpPr/>
          <p:nvPr/>
        </p:nvSpPr>
        <p:spPr>
          <a:xfrm>
            <a:off x="9752320" y="2375363"/>
            <a:ext cx="1715388" cy="171538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D67A197E-9F99-754F-B7CB-7D2F80A607B2}"/>
              </a:ext>
            </a:extLst>
          </p:cNvPr>
          <p:cNvSpPr txBox="1"/>
          <p:nvPr/>
        </p:nvSpPr>
        <p:spPr>
          <a:xfrm>
            <a:off x="10033050" y="2935786"/>
            <a:ext cx="1153928" cy="261608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en-US" altLang="ko-KR" sz="1100" b="1" dirty="0">
                <a:solidFill>
                  <a:srgbClr val="ED7D31"/>
                </a:solidFill>
                <a:latin typeface="+mj-ea"/>
                <a:ea typeface="+mj-ea"/>
              </a:rPr>
              <a:t>STEP 2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E490E3C3-5D04-8541-AFF4-87BD1BA12D4A}"/>
              </a:ext>
            </a:extLst>
          </p:cNvPr>
          <p:cNvSpPr txBox="1"/>
          <p:nvPr/>
        </p:nvSpPr>
        <p:spPr>
          <a:xfrm>
            <a:off x="10033050" y="3179356"/>
            <a:ext cx="1153928" cy="307775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ko-KR" altLang="en-US" sz="1400" b="1" dirty="0">
                <a:solidFill>
                  <a:srgbClr val="ED7D31"/>
                </a:solidFill>
                <a:latin typeface="+mj-ea"/>
                <a:ea typeface="+mj-ea"/>
              </a:rPr>
              <a:t>내용 입력</a:t>
            </a:r>
            <a:endParaRPr lang="en-US" altLang="ko-KR" sz="1400" b="1" dirty="0">
              <a:solidFill>
                <a:srgbClr val="ED7D31"/>
              </a:solidFill>
              <a:latin typeface="+mj-ea"/>
              <a:ea typeface="+mj-ea"/>
            </a:endParaRPr>
          </a:p>
        </p:txBody>
      </p:sp>
      <p:sp>
        <p:nvSpPr>
          <p:cNvPr id="73" name="타원 72">
            <a:extLst>
              <a:ext uri="{FF2B5EF4-FFF2-40B4-BE49-F238E27FC236}">
                <a16:creationId xmlns:a16="http://schemas.microsoft.com/office/drawing/2014/main" xmlns="" id="{99999A10-1A86-7F41-8438-688F20B664A2}"/>
              </a:ext>
            </a:extLst>
          </p:cNvPr>
          <p:cNvSpPr/>
          <p:nvPr/>
        </p:nvSpPr>
        <p:spPr>
          <a:xfrm>
            <a:off x="11872556" y="2375363"/>
            <a:ext cx="1715388" cy="1715387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 dirty="0">
              <a:solidFill>
                <a:srgbClr val="D18357"/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xmlns="" id="{DB820A03-8109-1342-B157-E0AD556CEF46}"/>
              </a:ext>
            </a:extLst>
          </p:cNvPr>
          <p:cNvSpPr txBox="1"/>
          <p:nvPr/>
        </p:nvSpPr>
        <p:spPr>
          <a:xfrm>
            <a:off x="12153286" y="2935786"/>
            <a:ext cx="1153928" cy="261608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en-US" altLang="ko-KR" sz="1100" b="1" dirty="0">
                <a:solidFill>
                  <a:srgbClr val="ED7D31"/>
                </a:solidFill>
                <a:latin typeface="+mj-ea"/>
                <a:ea typeface="+mj-ea"/>
              </a:rPr>
              <a:t>STEP 3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xmlns="" id="{26D2CD22-1138-FD4A-9124-3114700FDEC5}"/>
              </a:ext>
            </a:extLst>
          </p:cNvPr>
          <p:cNvSpPr txBox="1"/>
          <p:nvPr/>
        </p:nvSpPr>
        <p:spPr>
          <a:xfrm>
            <a:off x="12153286" y="3179356"/>
            <a:ext cx="1153928" cy="307775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pPr algn="ctr"/>
            <a:r>
              <a:rPr lang="ko-KR" altLang="en-US" sz="1400" b="1" dirty="0">
                <a:solidFill>
                  <a:srgbClr val="ED7D31"/>
                </a:solidFill>
                <a:latin typeface="+mj-ea"/>
                <a:ea typeface="+mj-ea"/>
              </a:rPr>
              <a:t>내용 입력</a:t>
            </a:r>
            <a:endParaRPr lang="en-US" altLang="ko-KR" sz="1400" b="1" dirty="0">
              <a:solidFill>
                <a:srgbClr val="ED7D31"/>
              </a:solidFill>
              <a:latin typeface="+mj-ea"/>
              <a:ea typeface="+mj-ea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7575090" y="4457702"/>
            <a:ext cx="6328060" cy="923328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r>
              <a:rPr lang="ko-KR" altLang="en-US" spc="-150" dirty="0">
                <a:solidFill>
                  <a:schemeClr val="bg1"/>
                </a:solidFill>
              </a:rPr>
              <a:t>상세한 내용을 입력합니다</a:t>
            </a:r>
            <a:r>
              <a:rPr lang="en-US" altLang="ko-KR" spc="-150" dirty="0">
                <a:solidFill>
                  <a:schemeClr val="bg1"/>
                </a:solidFill>
              </a:rPr>
              <a:t>. </a:t>
            </a:r>
            <a:r>
              <a:rPr lang="ko-KR" altLang="en-US" spc="-150" dirty="0">
                <a:solidFill>
                  <a:schemeClr val="bg1"/>
                </a:solidFill>
              </a:rPr>
              <a:t>상세한 내용을 입력합니다</a:t>
            </a:r>
            <a:r>
              <a:rPr lang="en-US" altLang="ko-KR" spc="-150" dirty="0">
                <a:solidFill>
                  <a:schemeClr val="bg1"/>
                </a:solidFill>
              </a:rPr>
              <a:t>.</a:t>
            </a:r>
            <a:r>
              <a:rPr lang="ko-KR" altLang="en-US" spc="-150" dirty="0">
                <a:solidFill>
                  <a:schemeClr val="bg1"/>
                </a:solidFill>
              </a:rPr>
              <a:t> 상세한 내용을 입력합니다</a:t>
            </a:r>
            <a:r>
              <a:rPr lang="en-US" altLang="ko-KR" spc="-150" dirty="0">
                <a:solidFill>
                  <a:schemeClr val="bg1"/>
                </a:solidFill>
              </a:rPr>
              <a:t>.</a:t>
            </a:r>
            <a:r>
              <a:rPr lang="ko-KR" altLang="en-US" spc="-150" dirty="0">
                <a:solidFill>
                  <a:schemeClr val="bg1"/>
                </a:solidFill>
              </a:rPr>
              <a:t> 상세한 내용을 입력합니다</a:t>
            </a:r>
            <a:r>
              <a:rPr lang="en-US" altLang="ko-KR" spc="-150" dirty="0">
                <a:solidFill>
                  <a:schemeClr val="bg1"/>
                </a:solidFill>
              </a:rPr>
              <a:t>. </a:t>
            </a:r>
            <a:r>
              <a:rPr lang="ko-KR" altLang="en-US" spc="-150" dirty="0">
                <a:solidFill>
                  <a:schemeClr val="bg1"/>
                </a:solidFill>
              </a:rPr>
              <a:t>상세한 내용을 입력합니다</a:t>
            </a:r>
            <a:r>
              <a:rPr lang="en-US" altLang="ko-KR" spc="-150" dirty="0">
                <a:solidFill>
                  <a:schemeClr val="bg1"/>
                </a:solidFill>
              </a:rPr>
              <a:t>.</a:t>
            </a:r>
            <a:r>
              <a:rPr lang="ko-KR" altLang="en-US" spc="-150" dirty="0">
                <a:solidFill>
                  <a:schemeClr val="bg1"/>
                </a:solidFill>
              </a:rPr>
              <a:t> 상세한 내용을 입력합니다</a:t>
            </a:r>
            <a:r>
              <a:rPr lang="en-US" altLang="ko-KR" spc="-150" dirty="0">
                <a:solidFill>
                  <a:schemeClr val="bg1"/>
                </a:solidFill>
              </a:rPr>
              <a:t>. </a:t>
            </a:r>
            <a:r>
              <a:rPr lang="ko-KR" altLang="en-US" spc="-150" dirty="0">
                <a:solidFill>
                  <a:schemeClr val="bg1"/>
                </a:solidFill>
              </a:rPr>
              <a:t>상세한 내용을 입력합니다</a:t>
            </a:r>
            <a:r>
              <a:rPr lang="en-US" altLang="ko-KR" spc="-150" dirty="0">
                <a:solidFill>
                  <a:schemeClr val="bg1"/>
                </a:solidFill>
              </a:rPr>
              <a:t>.</a:t>
            </a:r>
            <a:endParaRPr lang="ko-KR" altLang="en-US" spc="-150" dirty="0">
              <a:solidFill>
                <a:schemeClr val="bg1"/>
              </a:solidFill>
            </a:endParaRPr>
          </a:p>
        </p:txBody>
      </p:sp>
      <p:grpSp>
        <p:nvGrpSpPr>
          <p:cNvPr id="78" name="그룹 1001"/>
          <p:cNvGrpSpPr/>
          <p:nvPr/>
        </p:nvGrpSpPr>
        <p:grpSpPr>
          <a:xfrm>
            <a:off x="5478630" y="6705438"/>
            <a:ext cx="2006804" cy="123810"/>
            <a:chOff x="5478629" y="1559878"/>
            <a:chExt cx="2006803" cy="123810"/>
          </a:xfrm>
        </p:grpSpPr>
        <p:grpSp>
          <p:nvGrpSpPr>
            <p:cNvPr id="79" name="그룹 1002"/>
            <p:cNvGrpSpPr/>
            <p:nvPr/>
          </p:nvGrpSpPr>
          <p:grpSpPr>
            <a:xfrm>
              <a:off x="7361623" y="1559878"/>
              <a:ext cx="123810" cy="123810"/>
              <a:chOff x="7361623" y="1559878"/>
              <a:chExt cx="123810" cy="123810"/>
            </a:xfrm>
          </p:grpSpPr>
          <p:pic>
            <p:nvPicPr>
              <p:cNvPr id="82" name="Object 3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 rot="-16200000">
                <a:off x="7361623" y="1559878"/>
                <a:ext cx="123810" cy="123810"/>
              </a:xfrm>
              <a:prstGeom prst="rect">
                <a:avLst/>
              </a:prstGeom>
            </p:spPr>
          </p:pic>
        </p:grpSp>
        <p:grpSp>
          <p:nvGrpSpPr>
            <p:cNvPr id="80" name="그룹 1003"/>
            <p:cNvGrpSpPr/>
            <p:nvPr/>
          </p:nvGrpSpPr>
          <p:grpSpPr>
            <a:xfrm>
              <a:off x="6416725" y="669401"/>
              <a:ext cx="28571" cy="1904762"/>
              <a:chOff x="6416725" y="669401"/>
              <a:chExt cx="28571" cy="1904762"/>
            </a:xfrm>
          </p:grpSpPr>
          <p:pic>
            <p:nvPicPr>
              <p:cNvPr id="81" name="Object 6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 rot="-16200000">
                <a:off x="6416725" y="669401"/>
                <a:ext cx="28571" cy="1904762"/>
              </a:xfrm>
              <a:prstGeom prst="rect">
                <a:avLst/>
              </a:prstGeom>
            </p:spPr>
          </p:pic>
        </p:grpSp>
      </p:grpSp>
      <p:sp>
        <p:nvSpPr>
          <p:cNvPr id="83" name="TextBox 82"/>
          <p:cNvSpPr txBox="1"/>
          <p:nvPr/>
        </p:nvSpPr>
        <p:spPr>
          <a:xfrm>
            <a:off x="7629637" y="6550796"/>
            <a:ext cx="1887053" cy="446274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2300" b="1" spc="-150" dirty="0">
                <a:solidFill>
                  <a:schemeClr val="bg1"/>
                </a:solidFill>
              </a:rPr>
              <a:t>프로젝트 제목</a:t>
            </a:r>
            <a:endParaRPr lang="ko-KR" altLang="en-US" sz="2300" b="1" spc="-150" dirty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575090" y="7161938"/>
            <a:ext cx="6328060" cy="923328"/>
          </a:xfrm>
          <a:prstGeom prst="rect">
            <a:avLst/>
          </a:prstGeom>
          <a:noFill/>
        </p:spPr>
        <p:txBody>
          <a:bodyPr wrap="square" lIns="91439" tIns="45719" rIns="91439" bIns="45719" rtlCol="0">
            <a:spAutoFit/>
          </a:bodyPr>
          <a:lstStyle/>
          <a:p>
            <a:r>
              <a:rPr lang="ko-KR" altLang="en-US" spc="-150" dirty="0">
                <a:solidFill>
                  <a:schemeClr val="bg1"/>
                </a:solidFill>
              </a:rPr>
              <a:t>상세한 내용을 입력합니다</a:t>
            </a:r>
            <a:r>
              <a:rPr lang="en-US" altLang="ko-KR" spc="-150" dirty="0">
                <a:solidFill>
                  <a:schemeClr val="bg1"/>
                </a:solidFill>
              </a:rPr>
              <a:t>. </a:t>
            </a:r>
            <a:r>
              <a:rPr lang="ko-KR" altLang="en-US" spc="-150" dirty="0">
                <a:solidFill>
                  <a:schemeClr val="bg1"/>
                </a:solidFill>
              </a:rPr>
              <a:t>상세한 내용을 입력합니다</a:t>
            </a:r>
            <a:r>
              <a:rPr lang="en-US" altLang="ko-KR" spc="-150" dirty="0">
                <a:solidFill>
                  <a:schemeClr val="bg1"/>
                </a:solidFill>
              </a:rPr>
              <a:t>.</a:t>
            </a:r>
            <a:r>
              <a:rPr lang="ko-KR" altLang="en-US" spc="-150" dirty="0">
                <a:solidFill>
                  <a:schemeClr val="bg1"/>
                </a:solidFill>
              </a:rPr>
              <a:t> 상세한 내용을 입력합니다</a:t>
            </a:r>
            <a:r>
              <a:rPr lang="en-US" altLang="ko-KR" spc="-150" dirty="0">
                <a:solidFill>
                  <a:schemeClr val="bg1"/>
                </a:solidFill>
              </a:rPr>
              <a:t>.</a:t>
            </a:r>
            <a:r>
              <a:rPr lang="ko-KR" altLang="en-US" spc="-150" dirty="0">
                <a:solidFill>
                  <a:schemeClr val="bg1"/>
                </a:solidFill>
              </a:rPr>
              <a:t> 상세한 내용을 입력합니다</a:t>
            </a:r>
            <a:r>
              <a:rPr lang="en-US" altLang="ko-KR" spc="-150" dirty="0">
                <a:solidFill>
                  <a:schemeClr val="bg1"/>
                </a:solidFill>
              </a:rPr>
              <a:t>. </a:t>
            </a:r>
            <a:r>
              <a:rPr lang="ko-KR" altLang="en-US" spc="-150" dirty="0">
                <a:solidFill>
                  <a:schemeClr val="bg1"/>
                </a:solidFill>
              </a:rPr>
              <a:t>상세한 내용을 입력합니다</a:t>
            </a:r>
            <a:r>
              <a:rPr lang="en-US" altLang="ko-KR" spc="-150" dirty="0">
                <a:solidFill>
                  <a:schemeClr val="bg1"/>
                </a:solidFill>
              </a:rPr>
              <a:t>.</a:t>
            </a:r>
            <a:r>
              <a:rPr lang="ko-KR" altLang="en-US" spc="-150" dirty="0">
                <a:solidFill>
                  <a:schemeClr val="bg1"/>
                </a:solidFill>
              </a:rPr>
              <a:t> 상세한 내용을 입력합니다</a:t>
            </a:r>
            <a:r>
              <a:rPr lang="en-US" altLang="ko-KR" spc="-150" dirty="0">
                <a:solidFill>
                  <a:schemeClr val="bg1"/>
                </a:solidFill>
              </a:rPr>
              <a:t>. </a:t>
            </a:r>
            <a:r>
              <a:rPr lang="ko-KR" altLang="en-US" spc="-150" dirty="0">
                <a:solidFill>
                  <a:schemeClr val="bg1"/>
                </a:solidFill>
              </a:rPr>
              <a:t>상세한 내용을 입력합니다</a:t>
            </a:r>
            <a:r>
              <a:rPr lang="en-US" altLang="ko-KR" spc="-150" dirty="0">
                <a:solidFill>
                  <a:schemeClr val="bg1"/>
                </a:solidFill>
              </a:rPr>
              <a:t>.</a:t>
            </a:r>
            <a:endParaRPr lang="ko-KR" altLang="en-US" spc="-1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147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Box 53"/>
          <p:cNvSpPr txBox="1"/>
          <p:nvPr/>
        </p:nvSpPr>
        <p:spPr>
          <a:xfrm>
            <a:off x="1173255" y="1400873"/>
            <a:ext cx="1627367" cy="692495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3900" b="1" spc="-150" dirty="0" err="1">
                <a:solidFill>
                  <a:srgbClr val="ED7D31"/>
                </a:solidFill>
              </a:rPr>
              <a:t>중제목</a:t>
            </a:r>
            <a:endParaRPr lang="ko-KR" altLang="en-US" sz="3900" b="1" spc="-150" dirty="0">
              <a:solidFill>
                <a:srgbClr val="ED7D3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247030" y="2228790"/>
            <a:ext cx="1944761" cy="369330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b="1" spc="-150" dirty="0" err="1">
                <a:solidFill>
                  <a:srgbClr val="ED7D31"/>
                </a:solidFill>
              </a:rPr>
              <a:t>중제목에</a:t>
            </a:r>
            <a:r>
              <a:rPr lang="ko-KR" altLang="en-US" b="1" spc="-150" dirty="0">
                <a:solidFill>
                  <a:srgbClr val="ED7D31"/>
                </a:solidFill>
              </a:rPr>
              <a:t> 대한 설명</a:t>
            </a:r>
            <a:endParaRPr lang="ko-KR" altLang="en-US" b="1" spc="-150" dirty="0">
              <a:solidFill>
                <a:srgbClr val="ED7D31"/>
              </a:solidFill>
            </a:endParaRPr>
          </a:p>
        </p:txBody>
      </p:sp>
      <p:pic>
        <p:nvPicPr>
          <p:cNvPr id="56" name="Picture 2" descr="C:\Users\365mc\Desktop\새 폴더\상단띠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943" y="-38100"/>
            <a:ext cx="18286414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직사각형 56"/>
          <p:cNvSpPr/>
          <p:nvPr/>
        </p:nvSpPr>
        <p:spPr>
          <a:xfrm>
            <a:off x="0" y="10020302"/>
            <a:ext cx="18288000" cy="266699"/>
          </a:xfrm>
          <a:prstGeom prst="rect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9" name="표 38">
            <a:extLst>
              <a:ext uri="{FF2B5EF4-FFF2-40B4-BE49-F238E27FC236}">
                <a16:creationId xmlns:a16="http://schemas.microsoft.com/office/drawing/2014/main" xmlns="" id="{DFA49A62-9B16-E844-BFCE-9E21B3BE80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8348274"/>
              </p:ext>
            </p:extLst>
          </p:nvPr>
        </p:nvGraphicFramePr>
        <p:xfrm>
          <a:off x="7604877" y="5981700"/>
          <a:ext cx="8229606" cy="3196164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117565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7565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7565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7565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7565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17565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17565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532694"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1400" b="1" i="0" kern="1200" dirty="0">
                          <a:solidFill>
                            <a:srgbClr val="040203"/>
                          </a:solidFill>
                          <a:latin typeface="나눔스퀘어" pitchFamily="50" charset="-127"/>
                          <a:ea typeface="나눔스퀘어" pitchFamily="50" charset="-127"/>
                          <a:cs typeface="+mn-cs"/>
                        </a:rPr>
                        <a:t>구분</a:t>
                      </a:r>
                    </a:p>
                  </a:txBody>
                  <a:tcPr marL="72000" anchor="ctr">
                    <a:lnL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i="0" dirty="0">
                          <a:solidFill>
                            <a:srgbClr val="040203"/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항목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i="0" dirty="0">
                          <a:solidFill>
                            <a:srgbClr val="040203"/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항목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i="0" dirty="0">
                          <a:solidFill>
                            <a:srgbClr val="040203"/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항목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i="0" dirty="0">
                          <a:solidFill>
                            <a:srgbClr val="040203"/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항목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i="0" dirty="0">
                          <a:solidFill>
                            <a:srgbClr val="040203"/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항목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 i="0" dirty="0">
                          <a:solidFill>
                            <a:srgbClr val="040203"/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항목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7D3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2694">
                <a:tc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1400" b="0" i="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항목</a:t>
                      </a:r>
                      <a:endParaRPr lang="ko-KR" altLang="en-US" sz="1400" b="0" i="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나눔스퀘어" pitchFamily="50" charset="-127"/>
                        <a:ea typeface="나눔스퀘어" pitchFamily="50" charset="-127"/>
                        <a:cs typeface="+mn-cs"/>
                      </a:endParaRPr>
                    </a:p>
                  </a:txBody>
                  <a:tcPr marL="72000" anchor="ctr">
                    <a:lnL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3269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항목</a:t>
                      </a:r>
                    </a:p>
                  </a:txBody>
                  <a:tcPr marL="72000" anchor="ctr">
                    <a:lnL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3269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항목</a:t>
                      </a:r>
                    </a:p>
                  </a:txBody>
                  <a:tcPr marL="72000" anchor="ctr">
                    <a:lnL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3269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항목</a:t>
                      </a:r>
                    </a:p>
                  </a:txBody>
                  <a:tcPr marL="72000" anchor="ctr">
                    <a:lnL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3269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항목</a:t>
                      </a:r>
                    </a:p>
                  </a:txBody>
                  <a:tcPr marL="72000" anchor="ctr">
                    <a:lnL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0" i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나눔스퀘어" pitchFamily="50" charset="-127"/>
                          <a:ea typeface="나눔스퀘어" pitchFamily="50" charset="-127"/>
                        </a:rPr>
                        <a:t>내용</a:t>
                      </a:r>
                    </a:p>
                  </a:txBody>
                  <a:tcPr marL="72000" anchor="ctr">
                    <a:lnL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F0D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D37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1295400" y="7791499"/>
            <a:ext cx="3110145" cy="1372681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pPr>
              <a:lnSpc>
                <a:spcPct val="130000"/>
              </a:lnSpc>
            </a:pPr>
            <a:r>
              <a:rPr lang="ko-KR" altLang="en-US" sz="1600" b="1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전체 주제에 관련된 내용을 요약하여 </a:t>
            </a:r>
            <a:endParaRPr lang="en-US" altLang="ko-KR" sz="1600" b="1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ko-KR" altLang="en-US" sz="1600" b="1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입력합니다</a:t>
            </a:r>
            <a:r>
              <a:rPr lang="en-US" altLang="ko-KR" sz="1600" b="1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 </a:t>
            </a:r>
            <a:r>
              <a:rPr lang="ko-KR" altLang="en-US" sz="1600" b="1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전체 주제에 관련된</a:t>
            </a:r>
            <a:endParaRPr lang="en-US" altLang="ko-KR" sz="1600" b="1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ct val="130000"/>
              </a:lnSpc>
            </a:pPr>
            <a:r>
              <a:rPr lang="ko-KR" altLang="en-US" sz="1600" b="1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내용을 요약하여 입력합니다</a:t>
            </a:r>
            <a:r>
              <a:rPr lang="en-US" altLang="ko-KR" sz="1600" b="1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>
              <a:lnSpc>
                <a:spcPct val="130000"/>
              </a:lnSpc>
            </a:pPr>
            <a:endParaRPr lang="ko-KR" altLang="en-US" sz="1600" b="1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45" name="직선 연결선 44"/>
          <p:cNvCxnSpPr/>
          <p:nvPr/>
        </p:nvCxnSpPr>
        <p:spPr>
          <a:xfrm>
            <a:off x="5478630" y="2108759"/>
            <a:ext cx="1904764" cy="0"/>
          </a:xfrm>
          <a:prstGeom prst="line">
            <a:avLst/>
          </a:prstGeom>
          <a:ln w="28575">
            <a:solidFill>
              <a:srgbClr val="ED7D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타원 45"/>
          <p:cNvSpPr/>
          <p:nvPr/>
        </p:nvSpPr>
        <p:spPr>
          <a:xfrm>
            <a:off x="7361623" y="2054440"/>
            <a:ext cx="105978" cy="105977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spcCol="0" rtlCol="0" anchor="ctr"/>
          <a:lstStyle/>
          <a:p>
            <a:pPr algn="ctr"/>
            <a:endParaRPr lang="ko-KR" altLang="en-US"/>
          </a:p>
        </p:txBody>
      </p:sp>
      <p:sp>
        <p:nvSpPr>
          <p:cNvPr id="47" name="TextBox 46"/>
          <p:cNvSpPr txBox="1"/>
          <p:nvPr/>
        </p:nvSpPr>
        <p:spPr>
          <a:xfrm>
            <a:off x="7604879" y="1866901"/>
            <a:ext cx="3421127" cy="446274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2300" b="1" spc="-150" dirty="0">
                <a:solidFill>
                  <a:srgbClr val="ED7D31"/>
                </a:solidFill>
              </a:rPr>
              <a:t>첫 번째 항목을 입력합니다</a:t>
            </a:r>
            <a:r>
              <a:rPr lang="en-US" altLang="ko-KR" sz="2300" b="1" spc="-150" dirty="0">
                <a:solidFill>
                  <a:srgbClr val="ED7D31"/>
                </a:solidFill>
              </a:rPr>
              <a:t>.</a:t>
            </a:r>
            <a:endParaRPr lang="ko-KR" altLang="en-US" sz="2300" b="1" spc="-150" dirty="0">
              <a:solidFill>
                <a:srgbClr val="ED7D3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604876" y="2395481"/>
            <a:ext cx="5325495" cy="1477325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첫 번째 항목에 대한 상세한 내용을 입력하는 부분입니다</a:t>
            </a:r>
            <a:r>
              <a:rPr lang="en-US" altLang="ko-KR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r>
              <a:rPr lang="ko-KR" altLang="en-US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첫 번째 항목에 대한 상세한 내용을 입력하는 부분입니다</a:t>
            </a:r>
            <a:r>
              <a:rPr lang="en-US" altLang="ko-KR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ko-KR" altLang="en-US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ko-KR" altLang="en-US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첫 번째 항목에 대한 상세한 내용을 입력하는 부분입니다</a:t>
            </a:r>
            <a:r>
              <a:rPr lang="en-US" altLang="ko-KR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ko-KR" altLang="en-US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ko-KR" altLang="en-US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첫 번째 항목에 대한 상세한 내용을 입력하는 부분입니다</a:t>
            </a:r>
            <a:r>
              <a:rPr lang="en-US" altLang="ko-KR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ko-KR" altLang="en-US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ko-KR" altLang="en-US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49" name="직선 연결선 48"/>
          <p:cNvCxnSpPr/>
          <p:nvPr/>
        </p:nvCxnSpPr>
        <p:spPr>
          <a:xfrm>
            <a:off x="5478630" y="4628178"/>
            <a:ext cx="1904764" cy="0"/>
          </a:xfrm>
          <a:prstGeom prst="line">
            <a:avLst/>
          </a:prstGeom>
          <a:ln w="28575">
            <a:solidFill>
              <a:srgbClr val="ED7D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타원 57"/>
          <p:cNvSpPr/>
          <p:nvPr/>
        </p:nvSpPr>
        <p:spPr>
          <a:xfrm>
            <a:off x="7361623" y="4573859"/>
            <a:ext cx="105978" cy="105977"/>
          </a:xfrm>
          <a:prstGeom prst="ellipse">
            <a:avLst/>
          </a:prstGeom>
          <a:solidFill>
            <a:srgbClr val="ED7D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19" rIns="91439" bIns="45719" spcCol="0" rtlCol="0" anchor="ctr"/>
          <a:lstStyle/>
          <a:p>
            <a:pPr algn="ctr"/>
            <a:endParaRPr lang="ko-KR" altLang="en-US"/>
          </a:p>
        </p:txBody>
      </p:sp>
      <p:sp>
        <p:nvSpPr>
          <p:cNvPr id="59" name="TextBox 58"/>
          <p:cNvSpPr txBox="1"/>
          <p:nvPr/>
        </p:nvSpPr>
        <p:spPr>
          <a:xfrm>
            <a:off x="7604879" y="4386322"/>
            <a:ext cx="3421127" cy="446274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z="2300" b="1" spc="-150" dirty="0">
                <a:solidFill>
                  <a:srgbClr val="ED7D31"/>
                </a:solidFill>
              </a:rPr>
              <a:t>두 번째 항목을 입력합니다</a:t>
            </a:r>
            <a:r>
              <a:rPr lang="en-US" altLang="ko-KR" sz="2300" b="1" spc="-150" dirty="0">
                <a:solidFill>
                  <a:srgbClr val="ED7D31"/>
                </a:solidFill>
              </a:rPr>
              <a:t>.</a:t>
            </a:r>
            <a:endParaRPr lang="ko-KR" altLang="en-US" sz="2300" b="1" spc="-150" dirty="0">
              <a:solidFill>
                <a:srgbClr val="ED7D3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604876" y="4914902"/>
            <a:ext cx="5325495" cy="923328"/>
          </a:xfrm>
          <a:prstGeom prst="rect">
            <a:avLst/>
          </a:prstGeom>
          <a:noFill/>
        </p:spPr>
        <p:txBody>
          <a:bodyPr wrap="none" lIns="91439" tIns="45719" rIns="91439" bIns="45719" rtlCol="0">
            <a:spAutoFit/>
          </a:bodyPr>
          <a:lstStyle/>
          <a:p>
            <a:r>
              <a:rPr lang="ko-KR" altLang="en-US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두 번째 항목에 대한 상세한 내용을 입력하는 부분입니다</a:t>
            </a:r>
            <a:r>
              <a:rPr lang="en-US" altLang="ko-KR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r>
              <a:rPr lang="ko-KR" altLang="en-US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두 번째 항목에 대한 상세한 내용을 입력하는 부분입니다</a:t>
            </a:r>
            <a:r>
              <a:rPr lang="en-US" altLang="ko-KR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ko-KR" altLang="en-US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ko-KR" altLang="en-US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두 번째 항목에 대한 상세한 내용을 입력하는 부분입니다</a:t>
            </a:r>
            <a:r>
              <a:rPr lang="en-US" altLang="ko-KR" spc="-1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  <a:endParaRPr lang="ko-KR" altLang="en-US" spc="-1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61" name="직선 연결선 60"/>
          <p:cNvCxnSpPr/>
          <p:nvPr/>
        </p:nvCxnSpPr>
        <p:spPr>
          <a:xfrm>
            <a:off x="5478630" y="417020"/>
            <a:ext cx="0" cy="9603281"/>
          </a:xfrm>
          <a:prstGeom prst="line">
            <a:avLst/>
          </a:prstGeom>
          <a:ln w="28575">
            <a:solidFill>
              <a:srgbClr val="ED7D3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105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653</Words>
  <Application>Microsoft Office PowerPoint</Application>
  <PresentationFormat>사용자 지정</PresentationFormat>
  <Paragraphs>229</Paragraphs>
  <Slides>10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1" baseType="lpstr"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officegen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officegen</dc:creator>
  <cp:lastModifiedBy>Windows 사용자</cp:lastModifiedBy>
  <cp:revision>16</cp:revision>
  <dcterms:created xsi:type="dcterms:W3CDTF">2022-01-03T16:22:39Z</dcterms:created>
  <dcterms:modified xsi:type="dcterms:W3CDTF">2022-01-03T10:56:44Z</dcterms:modified>
</cp:coreProperties>
</file>