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</p:sldIdLst>
  <p:sldSz cx="18286413" cy="10287000"/>
  <p:notesSz cx="6858000" cy="9144000"/>
  <p:defaultTextStyle>
    <a:defPPr>
      <a:defRPr lang="ko-KR"/>
    </a:defPPr>
    <a:lvl1pPr marL="0" algn="l" defTabSz="1828617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234" algn="l" defTabSz="1828617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468" algn="l" defTabSz="1828617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14" y="-840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3A671">
                <a:alpha val="89804"/>
              </a:srgb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10-8F46-8AE2-DA6BEEC4FC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rgbClr val="F19759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11-5340-B6A7-CDE78442654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rgbClr val="ED7D3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811-5340-B6A7-CDE784426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0"/>
        <c:overlap val="-25"/>
        <c:axId val="177649920"/>
        <c:axId val="177659904"/>
      </c:barChart>
      <c:catAx>
        <c:axId val="1776499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00" b="0" i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177659904"/>
        <c:crosses val="autoZero"/>
        <c:auto val="1"/>
        <c:lblAlgn val="ctr"/>
        <c:lblOffset val="100"/>
        <c:noMultiLvlLbl val="0"/>
      </c:catAx>
      <c:valAx>
        <c:axId val="177659904"/>
        <c:scaling>
          <c:orientation val="minMax"/>
        </c:scaling>
        <c:delete val="0"/>
        <c:axPos val="l"/>
        <c:majorGridlines>
          <c:spPr>
            <a:ln w="3175">
              <a:solidFill>
                <a:srgbClr val="BBC0C7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900" b="0" i="0" spc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177649920"/>
        <c:crosses val="autoZero"/>
        <c:crossBetween val="between"/>
        <c:majorUnit val="1"/>
      </c:valAx>
      <c:spPr>
        <a:ln w="6350">
          <a:noFill/>
        </a:ln>
      </c:spPr>
    </c:plotArea>
    <c:legend>
      <c:legendPos val="b"/>
      <c:layout>
        <c:manualLayout>
          <c:xMode val="edge"/>
          <c:yMode val="edge"/>
          <c:x val="0.36296290182758112"/>
          <c:y val="0.91718725931504275"/>
          <c:w val="0.27407419634483782"/>
          <c:h val="7.8931218199022463E-2"/>
        </c:manualLayout>
      </c:layout>
      <c:overlay val="0"/>
      <c:txPr>
        <a:bodyPr/>
        <a:lstStyle/>
        <a:p>
          <a:pPr>
            <a:defRPr sz="1000" b="0" i="0">
              <a:solidFill>
                <a:schemeClr val="tx1">
                  <a:lumMod val="65000"/>
                  <a:lumOff val="35000"/>
                </a:schemeClr>
              </a:solidFill>
              <a:latin typeface="나눔스퀘어" pitchFamily="50" charset="-127"/>
              <a:ea typeface="나눔스퀘어" pitchFamily="50" charset="-127"/>
            </a:defRPr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3A671">
                <a:alpha val="89804"/>
              </a:srgb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10-8F46-8AE2-DA6BEEC4FC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rgbClr val="F19759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11-5340-B6A7-CDE78442654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rgbClr val="ED7D3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811-5340-B6A7-CDE784426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0"/>
        <c:overlap val="-25"/>
        <c:axId val="177987584"/>
        <c:axId val="177989120"/>
      </c:barChart>
      <c:catAx>
        <c:axId val="1779875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00" b="0" i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177989120"/>
        <c:crosses val="autoZero"/>
        <c:auto val="1"/>
        <c:lblAlgn val="ctr"/>
        <c:lblOffset val="100"/>
        <c:noMultiLvlLbl val="0"/>
      </c:catAx>
      <c:valAx>
        <c:axId val="177989120"/>
        <c:scaling>
          <c:orientation val="minMax"/>
        </c:scaling>
        <c:delete val="0"/>
        <c:axPos val="l"/>
        <c:majorGridlines>
          <c:spPr>
            <a:ln w="3175">
              <a:solidFill>
                <a:srgbClr val="BBC0C7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900" b="0" i="0" spc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177987584"/>
        <c:crosses val="autoZero"/>
        <c:crossBetween val="between"/>
        <c:majorUnit val="1"/>
      </c:valAx>
      <c:spPr>
        <a:ln w="6350">
          <a:noFill/>
        </a:ln>
      </c:spPr>
    </c:plotArea>
    <c:legend>
      <c:legendPos val="b"/>
      <c:layout>
        <c:manualLayout>
          <c:xMode val="edge"/>
          <c:yMode val="edge"/>
          <c:x val="0.36296290182758112"/>
          <c:y val="0.91718725931504275"/>
          <c:w val="0.27407419634483782"/>
          <c:h val="7.8931218199022463E-2"/>
        </c:manualLayout>
      </c:layout>
      <c:overlay val="0"/>
      <c:txPr>
        <a:bodyPr/>
        <a:lstStyle/>
        <a:p>
          <a:pPr>
            <a:defRPr sz="1000" b="0" i="0">
              <a:solidFill>
                <a:schemeClr val="tx1">
                  <a:lumMod val="65000"/>
                  <a:lumOff val="35000"/>
                </a:schemeClr>
              </a:solidFill>
              <a:latin typeface="나눔스퀘어" pitchFamily="50" charset="-127"/>
              <a:ea typeface="나눔스퀘어" pitchFamily="50" charset="-127"/>
            </a:defRPr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371481" y="3195639"/>
            <a:ext cx="15543451" cy="220503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742962" y="5829300"/>
            <a:ext cx="12800489" cy="26289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5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4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2297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97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3257649" y="309562"/>
            <a:ext cx="4114443" cy="6581776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914321" y="309562"/>
            <a:ext cx="12038555" cy="6581776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4371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805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44501" y="6610352"/>
            <a:ext cx="15543451" cy="2043112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444501" y="4360070"/>
            <a:ext cx="15543451" cy="2250280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3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6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292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7234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154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585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016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4468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904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914321" y="1800226"/>
            <a:ext cx="8076499" cy="509111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9295593" y="1800226"/>
            <a:ext cx="8076499" cy="509111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964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321" y="411956"/>
            <a:ext cx="16457772" cy="17145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14321" y="2302670"/>
            <a:ext cx="8079675" cy="95964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09" indent="0">
              <a:buNone/>
              <a:defRPr sz="4000" b="1"/>
            </a:lvl2pPr>
            <a:lvl3pPr marL="1828617" indent="0">
              <a:buNone/>
              <a:defRPr sz="3600" b="1"/>
            </a:lvl3pPr>
            <a:lvl4pPr marL="2742926" indent="0">
              <a:buNone/>
              <a:defRPr sz="3200" b="1"/>
            </a:lvl4pPr>
            <a:lvl5pPr marL="3657234" indent="0">
              <a:buNone/>
              <a:defRPr sz="3200" b="1"/>
            </a:lvl5pPr>
            <a:lvl6pPr marL="4571543" indent="0">
              <a:buNone/>
              <a:defRPr sz="3200" b="1"/>
            </a:lvl6pPr>
            <a:lvl7pPr marL="5485851" indent="0">
              <a:buNone/>
              <a:defRPr sz="3200" b="1"/>
            </a:lvl7pPr>
            <a:lvl8pPr marL="6400160" indent="0">
              <a:buNone/>
              <a:defRPr sz="3200" b="1"/>
            </a:lvl8pPr>
            <a:lvl9pPr marL="7314468" indent="0">
              <a:buNone/>
              <a:defRPr sz="3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914321" y="3262312"/>
            <a:ext cx="8079675" cy="5926932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9289247" y="2302670"/>
            <a:ext cx="8082849" cy="95964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09" indent="0">
              <a:buNone/>
              <a:defRPr sz="4000" b="1"/>
            </a:lvl2pPr>
            <a:lvl3pPr marL="1828617" indent="0">
              <a:buNone/>
              <a:defRPr sz="3600" b="1"/>
            </a:lvl3pPr>
            <a:lvl4pPr marL="2742926" indent="0">
              <a:buNone/>
              <a:defRPr sz="3200" b="1"/>
            </a:lvl4pPr>
            <a:lvl5pPr marL="3657234" indent="0">
              <a:buNone/>
              <a:defRPr sz="3200" b="1"/>
            </a:lvl5pPr>
            <a:lvl6pPr marL="4571543" indent="0">
              <a:buNone/>
              <a:defRPr sz="3200" b="1"/>
            </a:lvl6pPr>
            <a:lvl7pPr marL="5485851" indent="0">
              <a:buNone/>
              <a:defRPr sz="3200" b="1"/>
            </a:lvl7pPr>
            <a:lvl8pPr marL="6400160" indent="0">
              <a:buNone/>
              <a:defRPr sz="3200" b="1"/>
            </a:lvl8pPr>
            <a:lvl9pPr marL="7314468" indent="0">
              <a:buNone/>
              <a:defRPr sz="3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9289247" y="3262312"/>
            <a:ext cx="8082849" cy="5926932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831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3459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640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324" y="409574"/>
            <a:ext cx="6016104" cy="1743076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9479" y="409577"/>
            <a:ext cx="10222613" cy="877967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914324" y="2152653"/>
            <a:ext cx="6016104" cy="7036594"/>
          </a:xfrm>
        </p:spPr>
        <p:txBody>
          <a:bodyPr/>
          <a:lstStyle>
            <a:lvl1pPr marL="0" indent="0">
              <a:buNone/>
              <a:defRPr sz="2800"/>
            </a:lvl1pPr>
            <a:lvl2pPr marL="914309" indent="0">
              <a:buNone/>
              <a:defRPr sz="2400"/>
            </a:lvl2pPr>
            <a:lvl3pPr marL="1828617" indent="0">
              <a:buNone/>
              <a:defRPr sz="2000"/>
            </a:lvl3pPr>
            <a:lvl4pPr marL="2742926" indent="0">
              <a:buNone/>
              <a:defRPr sz="1800"/>
            </a:lvl4pPr>
            <a:lvl5pPr marL="3657234" indent="0">
              <a:buNone/>
              <a:defRPr sz="1800"/>
            </a:lvl5pPr>
            <a:lvl6pPr marL="4571543" indent="0">
              <a:buNone/>
              <a:defRPr sz="1800"/>
            </a:lvl6pPr>
            <a:lvl7pPr marL="5485851" indent="0">
              <a:buNone/>
              <a:defRPr sz="1800"/>
            </a:lvl7pPr>
            <a:lvl8pPr marL="6400160" indent="0">
              <a:buNone/>
              <a:defRPr sz="1800"/>
            </a:lvl8pPr>
            <a:lvl9pPr marL="7314468" indent="0">
              <a:buNone/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2920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84265" y="7200900"/>
            <a:ext cx="10971848" cy="850108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584265" y="919162"/>
            <a:ext cx="10971848" cy="6172200"/>
          </a:xfrm>
        </p:spPr>
        <p:txBody>
          <a:bodyPr/>
          <a:lstStyle>
            <a:lvl1pPr marL="0" indent="0">
              <a:buNone/>
              <a:defRPr sz="6400"/>
            </a:lvl1pPr>
            <a:lvl2pPr marL="914309" indent="0">
              <a:buNone/>
              <a:defRPr sz="5600"/>
            </a:lvl2pPr>
            <a:lvl3pPr marL="1828617" indent="0">
              <a:buNone/>
              <a:defRPr sz="4800"/>
            </a:lvl3pPr>
            <a:lvl4pPr marL="2742926" indent="0">
              <a:buNone/>
              <a:defRPr sz="4000"/>
            </a:lvl4pPr>
            <a:lvl5pPr marL="3657234" indent="0">
              <a:buNone/>
              <a:defRPr sz="4000"/>
            </a:lvl5pPr>
            <a:lvl6pPr marL="4571543" indent="0">
              <a:buNone/>
              <a:defRPr sz="4000"/>
            </a:lvl6pPr>
            <a:lvl7pPr marL="5485851" indent="0">
              <a:buNone/>
              <a:defRPr sz="4000"/>
            </a:lvl7pPr>
            <a:lvl8pPr marL="6400160" indent="0">
              <a:buNone/>
              <a:defRPr sz="4000"/>
            </a:lvl8pPr>
            <a:lvl9pPr marL="7314468" indent="0">
              <a:buNone/>
              <a:defRPr sz="4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584265" y="8051007"/>
            <a:ext cx="10971848" cy="1207294"/>
          </a:xfrm>
        </p:spPr>
        <p:txBody>
          <a:bodyPr/>
          <a:lstStyle>
            <a:lvl1pPr marL="0" indent="0">
              <a:buNone/>
              <a:defRPr sz="2800"/>
            </a:lvl1pPr>
            <a:lvl2pPr marL="914309" indent="0">
              <a:buNone/>
              <a:defRPr sz="2400"/>
            </a:lvl2pPr>
            <a:lvl3pPr marL="1828617" indent="0">
              <a:buNone/>
              <a:defRPr sz="2000"/>
            </a:lvl3pPr>
            <a:lvl4pPr marL="2742926" indent="0">
              <a:buNone/>
              <a:defRPr sz="1800"/>
            </a:lvl4pPr>
            <a:lvl5pPr marL="3657234" indent="0">
              <a:buNone/>
              <a:defRPr sz="1800"/>
            </a:lvl5pPr>
            <a:lvl6pPr marL="4571543" indent="0">
              <a:buNone/>
              <a:defRPr sz="1800"/>
            </a:lvl6pPr>
            <a:lvl7pPr marL="5485851" indent="0">
              <a:buNone/>
              <a:defRPr sz="1800"/>
            </a:lvl7pPr>
            <a:lvl8pPr marL="6400160" indent="0">
              <a:buNone/>
              <a:defRPr sz="1800"/>
            </a:lvl8pPr>
            <a:lvl9pPr marL="7314468" indent="0">
              <a:buNone/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139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321" y="411956"/>
            <a:ext cx="16457772" cy="1714500"/>
          </a:xfrm>
          <a:prstGeom prst="rect">
            <a:avLst/>
          </a:prstGeom>
        </p:spPr>
        <p:txBody>
          <a:bodyPr vert="horz" lIns="182862" tIns="91431" rIns="182862" bIns="91431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14321" y="2400302"/>
            <a:ext cx="16457772" cy="6788944"/>
          </a:xfrm>
          <a:prstGeom prst="rect">
            <a:avLst/>
          </a:prstGeom>
        </p:spPr>
        <p:txBody>
          <a:bodyPr vert="horz" lIns="182862" tIns="91431" rIns="182862" bIns="91431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914320" y="9534526"/>
            <a:ext cx="4266830" cy="547688"/>
          </a:xfrm>
          <a:prstGeom prst="rect">
            <a:avLst/>
          </a:prstGeom>
        </p:spPr>
        <p:txBody>
          <a:bodyPr vert="horz" lIns="182862" tIns="91431" rIns="182862" bIns="91431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ECBF0-D72E-4F29-AFC6-1432F3E894D5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6247858" y="9534526"/>
            <a:ext cx="5790697" cy="547688"/>
          </a:xfrm>
          <a:prstGeom prst="rect">
            <a:avLst/>
          </a:prstGeom>
        </p:spPr>
        <p:txBody>
          <a:bodyPr vert="horz" lIns="182862" tIns="91431" rIns="182862" bIns="91431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3105263" y="9534526"/>
            <a:ext cx="4266830" cy="547688"/>
          </a:xfrm>
          <a:prstGeom prst="rect">
            <a:avLst/>
          </a:prstGeom>
        </p:spPr>
        <p:txBody>
          <a:bodyPr vert="horz" lIns="182862" tIns="91431" rIns="182862" bIns="91431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DE5CE-1BEB-4AA7-A8B9-FCE1762D56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3700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617" rtl="0" eaLnBrk="1" latinLnBrk="1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731" indent="-685731" algn="l" defTabSz="1828617" rtl="0" eaLnBrk="1" latinLnBrk="1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751" indent="-571443" algn="l" defTabSz="1828617" rtl="0" eaLnBrk="1" latinLnBrk="1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771" indent="-457154" algn="l" defTabSz="1828617" rtl="0" eaLnBrk="1" latinLnBrk="1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080" indent="-457154" algn="l" defTabSz="1828617" rtl="0" eaLnBrk="1" latinLnBrk="1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389" indent="-457154" algn="l" defTabSz="1828617" rtl="0" eaLnBrk="1" latinLnBrk="1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697" indent="-457154" algn="l" defTabSz="1828617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006" indent="-457154" algn="l" defTabSz="1828617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314" indent="-457154" algn="l" defTabSz="1828617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623" indent="-457154" algn="l" defTabSz="1828617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828617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09" algn="l" defTabSz="1828617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617" algn="l" defTabSz="1828617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926" algn="l" defTabSz="1828617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234" algn="l" defTabSz="1828617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543" algn="l" defTabSz="1828617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851" algn="l" defTabSz="1828617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160" algn="l" defTabSz="1828617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468" algn="l" defTabSz="1828617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0" y="-41076"/>
            <a:ext cx="18286413" cy="10328076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723404" y="3508664"/>
            <a:ext cx="1008112" cy="3219012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035075" y="3415308"/>
            <a:ext cx="8216263" cy="2354285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7200" b="1" spc="-300" dirty="0" smtClean="0">
                <a:solidFill>
                  <a:schemeClr val="bg1"/>
                </a:solidFill>
              </a:rPr>
              <a:t>가장 큰 제목을 </a:t>
            </a:r>
            <a:r>
              <a:rPr lang="ko-KR" altLang="en-US" sz="7200" b="1" spc="-300" dirty="0">
                <a:solidFill>
                  <a:schemeClr val="bg1"/>
                </a:solidFill>
              </a:rPr>
              <a:t>적는</a:t>
            </a:r>
            <a:endParaRPr lang="en-US" altLang="ko-KR" sz="7200" b="1" spc="-300" dirty="0">
              <a:solidFill>
                <a:schemeClr val="bg1"/>
              </a:solidFill>
            </a:endParaRPr>
          </a:p>
          <a:p>
            <a:pPr algn="ctr"/>
            <a:r>
              <a:rPr lang="ko-KR" altLang="en-US" sz="7200" b="1" spc="-300" dirty="0">
                <a:solidFill>
                  <a:schemeClr val="bg1"/>
                </a:solidFill>
              </a:rPr>
              <a:t>부분입니다</a:t>
            </a:r>
            <a:r>
              <a:rPr lang="en-US" altLang="ko-KR" sz="7200" b="1" spc="-300" dirty="0">
                <a:solidFill>
                  <a:schemeClr val="bg1"/>
                </a:solidFill>
              </a:rPr>
              <a:t>. </a:t>
            </a:r>
            <a:endParaRPr lang="ko-KR" altLang="en-US" sz="7200" b="1" spc="-3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2830" y="9175948"/>
            <a:ext cx="1219155" cy="419845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bg1"/>
                </a:solidFill>
              </a:rPr>
              <a:t>2022-04-11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2681" y="4423420"/>
            <a:ext cx="969086" cy="439914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500" b="1" spc="-150" dirty="0" err="1" smtClean="0">
                <a:solidFill>
                  <a:schemeClr val="bg1"/>
                </a:solidFill>
              </a:rPr>
              <a:t>지방이조</a:t>
            </a:r>
            <a:endParaRPr lang="ko-KR" altLang="en-US" sz="1500" b="1" spc="-15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9857" y="4855468"/>
            <a:ext cx="994734" cy="1538677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1400" b="1" spc="-150" dirty="0" err="1" smtClean="0">
                <a:solidFill>
                  <a:schemeClr val="bg1"/>
                </a:solidFill>
              </a:rPr>
              <a:t>추지방</a:t>
            </a:r>
            <a:endParaRPr lang="en-US" altLang="ko-KR" sz="1400" b="1" spc="-150" dirty="0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ko-KR" altLang="en-US" sz="1400" b="1" spc="-150" dirty="0" err="1" smtClean="0">
                <a:solidFill>
                  <a:schemeClr val="bg1"/>
                </a:solidFill>
              </a:rPr>
              <a:t>조지방</a:t>
            </a:r>
            <a:endParaRPr lang="en-US" altLang="ko-KR" sz="1400" b="1" spc="-150" dirty="0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ko-KR" altLang="en-US" sz="1400" b="1" spc="-150" dirty="0" err="1" smtClean="0">
                <a:solidFill>
                  <a:schemeClr val="bg1"/>
                </a:solidFill>
              </a:rPr>
              <a:t>정지방</a:t>
            </a:r>
            <a:endParaRPr lang="en-US" altLang="ko-KR" sz="1400" b="1" spc="-150" dirty="0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ko-KR" altLang="en-US" sz="1400" b="1" spc="-150" dirty="0" err="1" smtClean="0">
                <a:solidFill>
                  <a:schemeClr val="bg1"/>
                </a:solidFill>
              </a:rPr>
              <a:t>장지방</a:t>
            </a:r>
            <a:endParaRPr lang="en-US" altLang="ko-KR" sz="1400" b="1" spc="-150" dirty="0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ko-KR" altLang="en-US" sz="1400" b="1" spc="-150" dirty="0" err="1" smtClean="0">
                <a:solidFill>
                  <a:schemeClr val="bg1"/>
                </a:solidFill>
              </a:rPr>
              <a:t>안지방</a:t>
            </a:r>
            <a:endParaRPr lang="ko-KR" altLang="en-US" sz="1400" b="1" spc="-15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6088" y="534988"/>
            <a:ext cx="1183889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dirty="0" smtClean="0">
                <a:solidFill>
                  <a:schemeClr val="bg1"/>
                </a:solidFill>
              </a:rPr>
              <a:t>4</a:t>
            </a:r>
            <a:r>
              <a:rPr lang="ko-KR" altLang="en-US" sz="1800" b="1" dirty="0" smtClean="0">
                <a:solidFill>
                  <a:schemeClr val="bg1"/>
                </a:solidFill>
              </a:rPr>
              <a:t>월 발표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12191" y="6230590"/>
            <a:ext cx="4462030" cy="75384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2000" b="1" spc="-150" dirty="0" smtClean="0">
                <a:solidFill>
                  <a:schemeClr val="bg1"/>
                </a:solidFill>
              </a:rPr>
              <a:t>주제에 대한 설명을 적거나</a:t>
            </a:r>
            <a:endParaRPr lang="en-US" altLang="ko-KR" sz="2000" b="1" spc="-150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sz="2000" spc="-150" dirty="0" smtClean="0">
                <a:solidFill>
                  <a:schemeClr val="bg1"/>
                </a:solidFill>
              </a:rPr>
              <a:t>핵심이 되는 포인트를 적을 수 있습니다</a:t>
            </a:r>
            <a:r>
              <a:rPr lang="en-US" altLang="ko-KR" sz="2000" spc="-15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25042" y="3631332"/>
            <a:ext cx="584366" cy="102308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4400" b="1" spc="-150" dirty="0" smtClean="0">
                <a:solidFill>
                  <a:schemeClr val="bg1"/>
                </a:solidFill>
              </a:rPr>
              <a:t>7</a:t>
            </a:r>
            <a:endParaRPr lang="ko-KR" altLang="en-US" sz="4400" b="1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56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-41076"/>
            <a:ext cx="18286413" cy="10328076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pic>
        <p:nvPicPr>
          <p:cNvPr id="19" name="Picture 2" descr="C:\Users\365mc\Desktop\새 폴더 (3)\지방이_행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957" y="2038171"/>
            <a:ext cx="2722498" cy="272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770839" y="4680204"/>
            <a:ext cx="4744735" cy="1061623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en-US" altLang="ko-KR" sz="6000" b="1" spc="300" dirty="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2830" y="9175948"/>
            <a:ext cx="1219155" cy="419845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bg1"/>
                </a:solidFill>
              </a:rPr>
              <a:t>2022-04-11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6088" y="534988"/>
            <a:ext cx="1183889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dirty="0" smtClean="0">
                <a:solidFill>
                  <a:schemeClr val="bg1"/>
                </a:solidFill>
              </a:rPr>
              <a:t>4</a:t>
            </a:r>
            <a:r>
              <a:rPr lang="ko-KR" altLang="en-US" sz="1800" b="1" dirty="0" smtClean="0">
                <a:solidFill>
                  <a:schemeClr val="bg1"/>
                </a:solidFill>
              </a:rPr>
              <a:t>월 발표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2773" y="4769655"/>
            <a:ext cx="1008905" cy="747691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800" b="1" u="sng" spc="300" dirty="0" smtClean="0">
                <a:solidFill>
                  <a:schemeClr val="bg1"/>
                </a:solidFill>
              </a:rPr>
              <a:t>LAST</a:t>
            </a:r>
          </a:p>
          <a:p>
            <a:pPr algn="ctr">
              <a:lnSpc>
                <a:spcPct val="110000"/>
              </a:lnSpc>
            </a:pPr>
            <a:r>
              <a:rPr lang="en-US" altLang="ko-KR" sz="1800" b="1" u="sng" spc="300" dirty="0" smtClean="0">
                <a:solidFill>
                  <a:schemeClr val="bg1"/>
                </a:solidFill>
              </a:rPr>
              <a:t>PAGE</a:t>
            </a:r>
            <a:endParaRPr lang="ko-KR" altLang="en-US" sz="1800" b="1" u="sng" spc="300" dirty="0">
              <a:solidFill>
                <a:schemeClr val="bg1"/>
              </a:solidFill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6046862" y="4486444"/>
            <a:ext cx="6192688" cy="1449144"/>
          </a:xfrm>
          <a:prstGeom prst="roundRect">
            <a:avLst>
              <a:gd name="adj" fmla="val 5000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263886" y="9148011"/>
            <a:ext cx="2314776" cy="459985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1600" b="1" dirty="0" smtClean="0">
                <a:solidFill>
                  <a:schemeClr val="bg1"/>
                </a:solidFill>
              </a:rPr>
              <a:t>jibang2@365mc.com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020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D:\★\★_디지털굿즈\2201_3차\2201_디지털굿즈_3차_스티커\스티커_마법소녀지방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326" y="770808"/>
            <a:ext cx="2547760" cy="220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0" y="0"/>
            <a:ext cx="18286413" cy="103280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pic>
        <p:nvPicPr>
          <p:cNvPr id="1026" name="Picture 2" descr="C:\Users\365mc\Desktop\새 폴더 (3)\스티커_마법소녀지방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326" y="770808"/>
            <a:ext cx="2547760" cy="220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모서리가 둥근 직사각형 21"/>
          <p:cNvSpPr/>
          <p:nvPr/>
        </p:nvSpPr>
        <p:spPr>
          <a:xfrm>
            <a:off x="6046862" y="2974277"/>
            <a:ext cx="6192688" cy="1449144"/>
          </a:xfrm>
          <a:prstGeom prst="roundRect">
            <a:avLst>
              <a:gd name="adj" fmla="val 50000"/>
            </a:avLst>
          </a:prstGeom>
          <a:solidFill>
            <a:srgbClr val="F8F8F8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33832" y="3156226"/>
            <a:ext cx="4418749" cy="1123178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3200" b="1" spc="-300" dirty="0" smtClean="0">
                <a:solidFill>
                  <a:schemeClr val="accent6">
                    <a:lumMod val="75000"/>
                  </a:schemeClr>
                </a:solidFill>
              </a:rPr>
              <a:t>목차를 대표하는 가장 큰 </a:t>
            </a:r>
            <a:endParaRPr lang="en-US" altLang="ko-KR" sz="3200" b="1" spc="-3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ko-KR" altLang="en-US" sz="3200" b="1" spc="-300" dirty="0" smtClean="0">
                <a:solidFill>
                  <a:schemeClr val="accent6">
                    <a:lumMod val="75000"/>
                  </a:schemeClr>
                </a:solidFill>
              </a:rPr>
              <a:t>제목을 적는</a:t>
            </a:r>
            <a:r>
              <a:rPr lang="en-US" altLang="ko-KR" sz="3200" b="1" spc="-3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ko-KR" altLang="en-US" sz="3200" b="1" spc="-300" dirty="0" smtClean="0">
                <a:solidFill>
                  <a:schemeClr val="accent6">
                    <a:lumMod val="75000"/>
                  </a:schemeClr>
                </a:solidFill>
              </a:rPr>
              <a:t>부분입니다</a:t>
            </a:r>
            <a:r>
              <a:rPr lang="en-US" altLang="ko-KR" sz="3200" b="1" spc="-3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ko-KR" altLang="en-US" sz="3200" b="1" spc="-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2830" y="9175948"/>
            <a:ext cx="1219155" cy="419845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2022-04-11</a:t>
            </a:r>
            <a:endParaRPr lang="ko-KR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8679" y="4893374"/>
            <a:ext cx="117709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INDEX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6088" y="534988"/>
            <a:ext cx="1183889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r>
              <a:rPr lang="ko-KR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월 발표</a:t>
            </a:r>
            <a:endParaRPr lang="ko-KR" alt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81684" y="4988845"/>
            <a:ext cx="3723045" cy="476848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en-US" altLang="ko-KR" sz="2200" b="1" spc="-150" dirty="0" smtClean="0">
                <a:solidFill>
                  <a:schemeClr val="accent6">
                    <a:lumMod val="75000"/>
                  </a:schemeClr>
                </a:solidFill>
              </a:rPr>
              <a:t>2022 </a:t>
            </a:r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핵심책임목표 달성 현황</a:t>
            </a:r>
            <a:endParaRPr lang="en-US" altLang="ko-KR" sz="2200" b="1" spc="-15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096009" y="5481820"/>
            <a:ext cx="2094394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신규 프로젝트 추진</a:t>
            </a:r>
            <a:endParaRPr lang="en-US" altLang="ko-KR" sz="18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44576" y="6158441"/>
            <a:ext cx="3197261" cy="476848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en-US" altLang="ko-KR" sz="2200" b="1" spc="-150" dirty="0" smtClean="0">
                <a:solidFill>
                  <a:schemeClr val="accent6">
                    <a:lumMod val="75000"/>
                  </a:schemeClr>
                </a:solidFill>
              </a:rPr>
              <a:t>2022 </a:t>
            </a:r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선행지표 달성 현황</a:t>
            </a:r>
            <a:endParaRPr lang="en-US" altLang="ko-KR" sz="2200" b="1" spc="-15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064750" y="6651416"/>
            <a:ext cx="2156912" cy="692291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지점 </a:t>
            </a:r>
            <a:r>
              <a:rPr lang="ko-KR" altLang="en-US" sz="1800" b="1" spc="-1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라운딩</a:t>
            </a:r>
            <a:r>
              <a:rPr lang="ko-KR" altLang="en-US" sz="18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및 개선</a:t>
            </a:r>
            <a:endParaRPr lang="en-US" altLang="ko-KR" sz="1800" b="1" spc="-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ko-KR" altLang="en-US" sz="18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온라인 적용 사례</a:t>
            </a:r>
            <a:endParaRPr lang="en-US" altLang="ko-KR" sz="18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78852" y="7598601"/>
            <a:ext cx="3328708" cy="476848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상반기 프로젝트 진행과정</a:t>
            </a:r>
            <a:endParaRPr lang="en-US" altLang="ko-KR" sz="2200" b="1" spc="-15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95395" y="8354449"/>
            <a:ext cx="1895622" cy="476848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en-US" altLang="ko-KR" sz="2200" b="1" spc="-15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월 주제 발표</a:t>
            </a:r>
            <a:endParaRPr lang="en-US" altLang="ko-KR" sz="2200" b="1" spc="-15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 rot="5400000">
            <a:off x="13022618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3969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365mc\Desktop\새 폴더 (3)\스티커_회사원지방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881" y="2491277"/>
            <a:ext cx="1747677" cy="151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모서리가 둥근 직사각형 2"/>
          <p:cNvSpPr/>
          <p:nvPr/>
        </p:nvSpPr>
        <p:spPr>
          <a:xfrm>
            <a:off x="11016234" y="6502840"/>
            <a:ext cx="5759820" cy="1948028"/>
          </a:xfrm>
          <a:prstGeom prst="roundRect">
            <a:avLst>
              <a:gd name="adj" fmla="val 50000"/>
            </a:avLst>
          </a:prstGeom>
          <a:solidFill>
            <a:srgbClr val="ED7D31">
              <a:alpha val="57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11016234" y="4203585"/>
            <a:ext cx="5759820" cy="1948028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950518" y="3999844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6" name="직사각형 5"/>
          <p:cNvSpPr/>
          <p:nvPr/>
        </p:nvSpPr>
        <p:spPr>
          <a:xfrm>
            <a:off x="8365284" y="3630512"/>
            <a:ext cx="1867236" cy="3722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7" name="TextBox 6"/>
          <p:cNvSpPr txBox="1"/>
          <p:nvPr/>
        </p:nvSpPr>
        <p:spPr>
          <a:xfrm>
            <a:off x="8894569" y="3630512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>
                <a:solidFill>
                  <a:schemeClr val="bg1"/>
                </a:solidFill>
              </a:rPr>
              <a:t>텍스트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6527562" y="3630512"/>
            <a:ext cx="1837724" cy="3722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9" name="TextBox 8"/>
          <p:cNvSpPr txBox="1"/>
          <p:nvPr/>
        </p:nvSpPr>
        <p:spPr>
          <a:xfrm>
            <a:off x="7027337" y="3630512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>
                <a:solidFill>
                  <a:schemeClr val="bg1"/>
                </a:solidFill>
              </a:rPr>
              <a:t>텍스트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91072" y="4185056"/>
            <a:ext cx="607858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6786" y="4097188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66118" y="4097188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6726" y="4097188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700558" y="3630512"/>
            <a:ext cx="1837724" cy="3722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15" name="TextBox 14"/>
          <p:cNvSpPr txBox="1"/>
          <p:nvPr/>
        </p:nvSpPr>
        <p:spPr>
          <a:xfrm>
            <a:off x="5200333" y="3630512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>
                <a:solidFill>
                  <a:schemeClr val="bg1"/>
                </a:solidFill>
              </a:rPr>
              <a:t>텍스트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91071" y="4969661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6786" y="4881793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66118" y="4881793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46726" y="4881793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950518" y="5557827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21" name="TextBox 20"/>
          <p:cNvSpPr txBox="1"/>
          <p:nvPr/>
        </p:nvSpPr>
        <p:spPr>
          <a:xfrm>
            <a:off x="3691071" y="5743040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46786" y="5655172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66118" y="5655172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46726" y="5655172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91071" y="6502839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46786" y="6414972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66118" y="6414972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46726" y="6414972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950518" y="7048795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30" name="TextBox 29"/>
          <p:cNvSpPr txBox="1"/>
          <p:nvPr/>
        </p:nvSpPr>
        <p:spPr>
          <a:xfrm>
            <a:off x="3691071" y="7234007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146786" y="7146139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66118" y="7146139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46726" y="7146139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91071" y="7978128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146786" y="7890260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66118" y="7890260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46726" y="7890260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950518" y="8516788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39" name="TextBox 38"/>
          <p:cNvSpPr txBox="1"/>
          <p:nvPr/>
        </p:nvSpPr>
        <p:spPr>
          <a:xfrm>
            <a:off x="3691071" y="8702000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146786" y="8614132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66118" y="8614132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46726" y="8614132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950518" y="4772356"/>
            <a:ext cx="7268653" cy="731168"/>
          </a:xfrm>
          <a:prstGeom prst="rect">
            <a:avLst/>
          </a:prstGeom>
          <a:noFill/>
          <a:ln w="3810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cxnSp>
        <p:nvCxnSpPr>
          <p:cNvPr id="44" name="직선 화살표 연결선 43"/>
          <p:cNvCxnSpPr>
            <a:stCxn id="43" idx="3"/>
          </p:cNvCxnSpPr>
          <p:nvPr/>
        </p:nvCxnSpPr>
        <p:spPr>
          <a:xfrm>
            <a:off x="10219171" y="5137940"/>
            <a:ext cx="653590" cy="0"/>
          </a:xfrm>
          <a:prstGeom prst="straightConnector1">
            <a:avLst/>
          </a:prstGeom>
          <a:ln w="38100">
            <a:solidFill>
              <a:srgbClr val="ED7D3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1447462" y="5129335"/>
            <a:ext cx="4896543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400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z="1400" spc="-150" dirty="0">
                <a:solidFill>
                  <a:schemeClr val="bg1"/>
                </a:solidFill>
              </a:rPr>
              <a:t>. </a:t>
            </a:r>
            <a:r>
              <a:rPr lang="ko-KR" altLang="en-US" sz="1400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z="1400" spc="-150" dirty="0">
                <a:solidFill>
                  <a:schemeClr val="bg1"/>
                </a:solidFill>
              </a:rPr>
              <a:t>. </a:t>
            </a:r>
            <a:r>
              <a:rPr lang="ko-KR" altLang="en-US" sz="1400" spc="-150" dirty="0">
                <a:solidFill>
                  <a:schemeClr val="bg1"/>
                </a:solidFill>
              </a:rPr>
              <a:t>텍스트를 </a:t>
            </a:r>
            <a:r>
              <a:rPr lang="ko-KR" altLang="en-US" sz="1400" spc="-150" dirty="0" smtClean="0">
                <a:solidFill>
                  <a:schemeClr val="bg1"/>
                </a:solidFill>
              </a:rPr>
              <a:t>입력합니다</a:t>
            </a:r>
            <a:r>
              <a:rPr lang="en-US" altLang="ko-KR" sz="1400" spc="-150" dirty="0">
                <a:solidFill>
                  <a:schemeClr val="bg1"/>
                </a:solidFill>
              </a:rPr>
              <a:t>. </a:t>
            </a:r>
            <a:endParaRPr lang="ko-KR" altLang="en-US" sz="1400" spc="-15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447462" y="4644445"/>
            <a:ext cx="2201242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000" b="1" spc="-150" dirty="0">
                <a:solidFill>
                  <a:schemeClr val="bg1"/>
                </a:solidFill>
              </a:rPr>
              <a:t>제목을 입력합니다</a:t>
            </a:r>
            <a:r>
              <a:rPr lang="en-US" altLang="ko-KR" sz="2000" b="1" spc="-150" dirty="0">
                <a:solidFill>
                  <a:schemeClr val="bg1"/>
                </a:solidFill>
              </a:rPr>
              <a:t>.</a:t>
            </a:r>
            <a:endParaRPr lang="ko-KR" altLang="en-US" sz="2000" b="1" spc="-150" dirty="0">
              <a:solidFill>
                <a:schemeClr val="bg1"/>
              </a:solidFill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2950518" y="7029287"/>
            <a:ext cx="7268653" cy="731168"/>
          </a:xfrm>
          <a:prstGeom prst="rect">
            <a:avLst/>
          </a:prstGeom>
          <a:noFill/>
          <a:ln w="3810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cxnSp>
        <p:nvCxnSpPr>
          <p:cNvPr id="48" name="직선 화살표 연결선 47"/>
          <p:cNvCxnSpPr>
            <a:stCxn id="47" idx="3"/>
          </p:cNvCxnSpPr>
          <p:nvPr/>
        </p:nvCxnSpPr>
        <p:spPr>
          <a:xfrm>
            <a:off x="10219171" y="7394871"/>
            <a:ext cx="653590" cy="0"/>
          </a:xfrm>
          <a:prstGeom prst="straightConnector1">
            <a:avLst/>
          </a:prstGeom>
          <a:ln w="38100">
            <a:solidFill>
              <a:srgbClr val="ED7D3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1477779" y="7360115"/>
            <a:ext cx="4074139" cy="52321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</a:t>
            </a:r>
            <a:r>
              <a:rPr lang="ko-KR" altLang="en-US" sz="1400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입력합니다</a:t>
            </a:r>
            <a:r>
              <a:rPr lang="en-US" altLang="ko-KR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14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ko-KR" altLang="en-US" sz="1400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477779" y="6875223"/>
            <a:ext cx="2201242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제목을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ko-KR" altLang="en-US" sz="2000" b="1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04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46758" y="1600607"/>
            <a:ext cx="5992898" cy="75384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40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월 </a:t>
            </a:r>
            <a:r>
              <a:rPr lang="en-US" altLang="ko-KR" sz="40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ko-KR" altLang="en-US" sz="40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회 지점 </a:t>
            </a:r>
            <a:r>
              <a:rPr lang="ko-KR" altLang="en-US" sz="4000" b="1" spc="-3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라운딩</a:t>
            </a:r>
            <a:r>
              <a:rPr lang="ko-KR" altLang="en-US" sz="40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및 개선</a:t>
            </a:r>
            <a:endParaRPr lang="en-US" altLang="ko-KR" sz="4000" b="1" spc="-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849948" y="1183060"/>
            <a:ext cx="2586517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en-US" altLang="ko-KR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2022 </a:t>
            </a:r>
            <a:r>
              <a:rPr lang="ko-KR" altLang="en-US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선행지표 달성 현황</a:t>
            </a:r>
            <a:endParaRPr lang="en-US" altLang="ko-KR" sz="18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직사각형 53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56" name="직사각형 55"/>
          <p:cNvSpPr/>
          <p:nvPr/>
        </p:nvSpPr>
        <p:spPr>
          <a:xfrm rot="5400000">
            <a:off x="13022618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0088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18286413" cy="103280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55140" y="369"/>
            <a:ext cx="3931758" cy="262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55140" y="2560527"/>
            <a:ext cx="3931758" cy="262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55140" y="5103483"/>
            <a:ext cx="3931758" cy="262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55140" y="7705225"/>
            <a:ext cx="3931758" cy="262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584377" y="1600607"/>
            <a:ext cx="5117658" cy="75384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40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시장 조사 및 </a:t>
            </a:r>
            <a:r>
              <a:rPr lang="ko-KR" altLang="en-US" sz="4000" b="1" spc="-3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컨셉</a:t>
            </a:r>
            <a:r>
              <a:rPr lang="ko-KR" altLang="en-US" sz="40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설정</a:t>
            </a:r>
            <a:endParaRPr lang="en-US" altLang="ko-KR" sz="4000" b="1" spc="-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78615" y="1183060"/>
            <a:ext cx="2729183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상반기 프로젝트 진행과정</a:t>
            </a:r>
            <a:endParaRPr lang="en-US" altLang="ko-KR" sz="18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446685" y="3199284"/>
            <a:ext cx="3600177" cy="5688632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08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226993" y="3199284"/>
            <a:ext cx="8568729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8470" y="4331784"/>
            <a:ext cx="3096344" cy="1467888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 b="1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2400" b="1" spc="-300" dirty="0" smtClean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ko-KR" altLang="en-US" sz="2400" b="1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2400" b="1" spc="-300" dirty="0" smtClean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ko-KR" altLang="en-US" sz="2400" b="1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2400" b="1" spc="-300" dirty="0" smtClean="0">
                <a:solidFill>
                  <a:schemeClr val="bg1"/>
                </a:solidFill>
              </a:rPr>
              <a:t>.</a:t>
            </a:r>
            <a:endParaRPr lang="ko-KR" altLang="en-US" sz="2400" b="1" spc="-300" dirty="0">
              <a:solidFill>
                <a:schemeClr val="bg1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2662486" y="3991372"/>
            <a:ext cx="1800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타원 15"/>
          <p:cNvSpPr/>
          <p:nvPr/>
        </p:nvSpPr>
        <p:spPr>
          <a:xfrm>
            <a:off x="6514802" y="4423420"/>
            <a:ext cx="443443" cy="443443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598205" y="4469125"/>
            <a:ext cx="273016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800" b="1" dirty="0" smtClean="0">
                <a:solidFill>
                  <a:schemeClr val="bg1"/>
                </a:solidFill>
              </a:rPr>
              <a:t>1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cxnSp>
        <p:nvCxnSpPr>
          <p:cNvPr id="18" name="직선 연결선 17"/>
          <p:cNvCxnSpPr/>
          <p:nvPr/>
        </p:nvCxnSpPr>
        <p:spPr>
          <a:xfrm>
            <a:off x="6514802" y="3991372"/>
            <a:ext cx="612068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018858" y="4384513"/>
            <a:ext cx="7136282" cy="584773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514802" y="5614455"/>
            <a:ext cx="443443" cy="443443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6598205" y="5660160"/>
            <a:ext cx="273016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800" b="1" dirty="0" smtClean="0">
                <a:solidFill>
                  <a:schemeClr val="bg1"/>
                </a:solidFill>
              </a:rPr>
              <a:t>2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18858" y="5669044"/>
            <a:ext cx="7136282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514802" y="6570013"/>
            <a:ext cx="443443" cy="443443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6598205" y="6615718"/>
            <a:ext cx="273016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800" b="1" dirty="0" smtClean="0">
                <a:solidFill>
                  <a:schemeClr val="bg1"/>
                </a:solidFill>
              </a:rPr>
              <a:t>3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18858" y="6531106"/>
            <a:ext cx="7136282" cy="584773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6514802" y="7702687"/>
            <a:ext cx="443443" cy="443443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6598205" y="7748392"/>
            <a:ext cx="273016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800" b="1" dirty="0" smtClean="0">
                <a:solidFill>
                  <a:schemeClr val="bg1"/>
                </a:solidFill>
              </a:rPr>
              <a:t>4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8858" y="7757276"/>
            <a:ext cx="7136282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26353" y="3575581"/>
            <a:ext cx="5489049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accent6">
                    <a:lumMod val="75000"/>
                  </a:schemeClr>
                </a:solidFill>
              </a:rPr>
              <a:t>내용을 입력합니다</a:t>
            </a:r>
            <a:r>
              <a:rPr lang="en-US" altLang="ko-KR" sz="1600" spc="-15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74037" y="3575581"/>
            <a:ext cx="1888649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1600" spc="-150" dirty="0" smtClean="0">
                <a:solidFill>
                  <a:schemeClr val="bg1"/>
                </a:solidFill>
              </a:rPr>
              <a:t>.</a:t>
            </a:r>
            <a:endParaRPr lang="ko-KR" altLang="en-US" sz="1600" spc="-150" dirty="0">
              <a:solidFill>
                <a:schemeClr val="bg1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 rot="5400000">
            <a:off x="13022618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0088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18286413" cy="103280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cxnSp>
        <p:nvCxnSpPr>
          <p:cNvPr id="3" name="직선 연결선 2"/>
          <p:cNvCxnSpPr>
            <a:stCxn id="22" idx="3"/>
            <a:endCxn id="29" idx="1"/>
          </p:cNvCxnSpPr>
          <p:nvPr/>
        </p:nvCxnSpPr>
        <p:spPr>
          <a:xfrm>
            <a:off x="6761653" y="7303740"/>
            <a:ext cx="468218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직사각형 3"/>
          <p:cNvSpPr/>
          <p:nvPr/>
        </p:nvSpPr>
        <p:spPr>
          <a:xfrm>
            <a:off x="7452071" y="8473852"/>
            <a:ext cx="3375521" cy="10081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44571" y="369"/>
            <a:ext cx="3931758" cy="262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 rot="5400000">
            <a:off x="7327541" y="-7327543"/>
            <a:ext cx="3631332" cy="1828642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130200" y="1600607"/>
            <a:ext cx="4026013" cy="75384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4000" b="1" spc="-300" dirty="0" smtClean="0">
                <a:solidFill>
                  <a:schemeClr val="bg1"/>
                </a:solidFill>
              </a:rPr>
              <a:t>일정 별 진행 과정</a:t>
            </a:r>
            <a:endParaRPr lang="en-US" altLang="ko-KR" sz="4000" b="1" spc="-300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8615" y="1183060"/>
            <a:ext cx="2729183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smtClean="0">
                <a:solidFill>
                  <a:schemeClr val="bg1"/>
                </a:solidFill>
              </a:rPr>
              <a:t>상반기 프로젝트 진행과정</a:t>
            </a:r>
            <a:endParaRPr lang="en-US" altLang="ko-KR" sz="1800" spc="-15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1825" y="4893374"/>
            <a:ext cx="619632" cy="5537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434088" y="2839244"/>
            <a:ext cx="3375521" cy="201622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05873" y="3541340"/>
            <a:ext cx="3015704" cy="876957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05873" y="2977832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</a:rPr>
              <a:t>04.01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1456317" y="2839244"/>
            <a:ext cx="3375521" cy="201622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528102" y="3541340"/>
            <a:ext cx="3015704" cy="384515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입력합니다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528102" y="2977832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</a:rPr>
              <a:t>04.08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423992" y="4999484"/>
            <a:ext cx="3403600" cy="70209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95777" y="5082554"/>
            <a:ext cx="2952328" cy="433759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bg1"/>
                </a:solidFill>
              </a:rPr>
              <a:t>. </a:t>
            </a:r>
            <a:endParaRPr lang="ko-KR" altLang="en-US" sz="1600" spc="-300" dirty="0">
              <a:solidFill>
                <a:schemeClr val="bg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363342" y="2839244"/>
            <a:ext cx="3375521" cy="201622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35127" y="3541340"/>
            <a:ext cx="3015704" cy="63073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35127" y="2977832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</a:rPr>
              <a:t>03.26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1" name="직선 연결선 2"/>
          <p:cNvCxnSpPr>
            <a:stCxn id="13" idx="2"/>
            <a:endCxn id="22" idx="0"/>
          </p:cNvCxnSpPr>
          <p:nvPr/>
        </p:nvCxnSpPr>
        <p:spPr>
          <a:xfrm rot="5400000">
            <a:off x="8388906" y="1540456"/>
            <a:ext cx="1440160" cy="8070185"/>
          </a:xfrm>
          <a:prstGeom prst="bentConnector3">
            <a:avLst>
              <a:gd name="adj1" fmla="val 72487"/>
            </a:avLst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/>
          <p:cNvSpPr/>
          <p:nvPr/>
        </p:nvSpPr>
        <p:spPr>
          <a:xfrm>
            <a:off x="3386132" y="6295628"/>
            <a:ext cx="3375521" cy="201622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57917" y="6997724"/>
            <a:ext cx="3015704" cy="876957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57917" y="6434216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</a:rPr>
              <a:t>04.15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452071" y="6295628"/>
            <a:ext cx="3375521" cy="201622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23856" y="6997724"/>
            <a:ext cx="3015704" cy="384515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입력합니다</a:t>
            </a:r>
            <a:r>
              <a:rPr lang="en-US" altLang="ko-KR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23856" y="6434216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</a:rPr>
              <a:t>04.30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95777" y="8556922"/>
            <a:ext cx="2952328" cy="700050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ko-KR" altLang="en-US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ko-KR" altLang="en-US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sz="1600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1443840" y="6295628"/>
            <a:ext cx="3375521" cy="201622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515625" y="6997724"/>
            <a:ext cx="3015704" cy="876957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bg1"/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bg1"/>
                </a:solidFill>
              </a:rPr>
              <a:t>.. </a:t>
            </a:r>
            <a:r>
              <a:rPr lang="ko-KR" altLang="en-US" sz="1600" spc="-150" dirty="0">
                <a:solidFill>
                  <a:schemeClr val="bg1"/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bg1"/>
                </a:solidFill>
              </a:rPr>
              <a:t>.. </a:t>
            </a:r>
            <a:endParaRPr lang="ko-KR" altLang="en-US" sz="1600" spc="-15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515625" y="6434216"/>
            <a:ext cx="1944216" cy="53782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</a:rPr>
              <a:t>05.03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363342" y="8473852"/>
            <a:ext cx="3403600" cy="9901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35127" y="8556922"/>
            <a:ext cx="2952328" cy="729224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bg1"/>
                </a:solidFill>
              </a:rPr>
              <a:t>.  </a:t>
            </a:r>
            <a:r>
              <a:rPr lang="ko-KR" altLang="en-US" sz="1600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bg1"/>
                </a:solidFill>
              </a:rPr>
              <a:t>.  </a:t>
            </a:r>
            <a:r>
              <a:rPr lang="ko-KR" altLang="en-US" sz="1600" spc="-300" dirty="0" smtClean="0">
                <a:solidFill>
                  <a:schemeClr val="bg1"/>
                </a:solidFill>
              </a:rPr>
              <a:t>내용을 입력합니다</a:t>
            </a:r>
            <a:r>
              <a:rPr lang="en-US" altLang="ko-KR" sz="1600" spc="-300" dirty="0" smtClean="0">
                <a:solidFill>
                  <a:schemeClr val="bg1"/>
                </a:solidFill>
              </a:rPr>
              <a:t>.</a:t>
            </a:r>
            <a:endParaRPr lang="ko-KR" altLang="en-US" sz="1600" spc="-300" dirty="0">
              <a:solidFill>
                <a:schemeClr val="bg1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79910" y="7806434"/>
            <a:ext cx="2582611" cy="223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088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 rot="5400000">
            <a:off x="3979165" y="-3979169"/>
            <a:ext cx="10328077" cy="18286416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4679861" y="4165723"/>
            <a:ext cx="8940645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798378" y="1600607"/>
            <a:ext cx="4689657" cy="75384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4000" b="1" spc="-300" dirty="0" smtClean="0">
                <a:solidFill>
                  <a:schemeClr val="bg1"/>
                </a:solidFill>
              </a:rPr>
              <a:t>소제목을 입력합니다</a:t>
            </a:r>
            <a:endParaRPr lang="en-US" altLang="ko-KR" sz="4000" b="1" spc="-300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21469" y="1183060"/>
            <a:ext cx="2243474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err="1" smtClean="0">
                <a:solidFill>
                  <a:schemeClr val="bg1"/>
                </a:solidFill>
              </a:rPr>
              <a:t>중제목을</a:t>
            </a:r>
            <a:r>
              <a:rPr lang="ko-KR" altLang="en-US" sz="1800" spc="-150" dirty="0" smtClean="0">
                <a:solidFill>
                  <a:schemeClr val="bg1"/>
                </a:solidFill>
              </a:rPr>
              <a:t> 입력합니다</a:t>
            </a:r>
            <a:endParaRPr lang="en-US" altLang="ko-KR" sz="1800" spc="-15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bg1"/>
                </a:solidFill>
              </a:rPr>
              <a:t>20</a:t>
            </a:r>
            <a:endParaRPr lang="ko-KR" altLang="en-US" sz="1800" b="1" u="sng" spc="300" dirty="0">
              <a:solidFill>
                <a:schemeClr val="bg1"/>
              </a:solidFill>
            </a:endParaRPr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xmlns="" id="{18454DF2-8F0F-8640-B6BD-9F83A8A83DEE}"/>
              </a:ext>
            </a:extLst>
          </p:cNvPr>
          <p:cNvSpPr/>
          <p:nvPr/>
        </p:nvSpPr>
        <p:spPr>
          <a:xfrm>
            <a:off x="3022526" y="3302344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A50B357-2365-FE4E-A340-D447700AEC45}"/>
              </a:ext>
            </a:extLst>
          </p:cNvPr>
          <p:cNvSpPr txBox="1"/>
          <p:nvPr/>
        </p:nvSpPr>
        <p:spPr>
          <a:xfrm>
            <a:off x="3303256" y="3862767"/>
            <a:ext cx="1153928" cy="276997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ED7D31"/>
                </a:solidFill>
                <a:latin typeface="+mj-ea"/>
                <a:ea typeface="+mj-ea"/>
              </a:rPr>
              <a:t>STEP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9D5AE19-0BAF-6F49-B33C-A58A8589BB5D}"/>
              </a:ext>
            </a:extLst>
          </p:cNvPr>
          <p:cNvSpPr txBox="1"/>
          <p:nvPr/>
        </p:nvSpPr>
        <p:spPr>
          <a:xfrm>
            <a:off x="3303256" y="4106337"/>
            <a:ext cx="115392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6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xmlns="" id="{99999A10-1A86-7F41-8438-688F20B664A2}"/>
              </a:ext>
            </a:extLst>
          </p:cNvPr>
          <p:cNvSpPr/>
          <p:nvPr/>
        </p:nvSpPr>
        <p:spPr>
          <a:xfrm>
            <a:off x="10104918" y="3302350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 dirty="0">
              <a:solidFill>
                <a:srgbClr val="D18357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B820A03-8109-1342-B157-E0AD556CEF46}"/>
              </a:ext>
            </a:extLst>
          </p:cNvPr>
          <p:cNvSpPr txBox="1"/>
          <p:nvPr/>
        </p:nvSpPr>
        <p:spPr>
          <a:xfrm>
            <a:off x="10385648" y="3862773"/>
            <a:ext cx="1153928" cy="276997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ED7D31"/>
                </a:solidFill>
                <a:latin typeface="+mj-ea"/>
                <a:ea typeface="+mj-ea"/>
              </a:rPr>
              <a:t>STEP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6D2CD22-1138-FD4A-9124-3114700FDEC5}"/>
              </a:ext>
            </a:extLst>
          </p:cNvPr>
          <p:cNvSpPr txBox="1"/>
          <p:nvPr/>
        </p:nvSpPr>
        <p:spPr>
          <a:xfrm>
            <a:off x="10385648" y="4106343"/>
            <a:ext cx="115392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6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22526" y="5476528"/>
            <a:ext cx="1772383" cy="4001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2000" b="1" spc="-150" smtClean="0">
                <a:solidFill>
                  <a:schemeClr val="bg1"/>
                </a:solidFill>
              </a:rPr>
              <a:t>추가 내용</a:t>
            </a:r>
            <a:endParaRPr lang="ko-KR" altLang="en-US" sz="2000" b="1" spc="-15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69623" y="6008638"/>
            <a:ext cx="2066142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400" b="1" spc="-150" dirty="0" smtClean="0">
                <a:solidFill>
                  <a:schemeClr val="bg1"/>
                </a:solidFill>
              </a:rPr>
              <a:t>기타 사항을 입력합니다</a:t>
            </a:r>
            <a:r>
              <a:rPr lang="en-US" altLang="ko-KR" sz="1400" b="1" spc="-150" dirty="0">
                <a:solidFill>
                  <a:schemeClr val="bg1"/>
                </a:solidFill>
              </a:rPr>
              <a:t>. </a:t>
            </a:r>
            <a:endParaRPr lang="ko-KR" altLang="en-US" sz="1400" b="1" spc="-150" dirty="0">
              <a:solidFill>
                <a:schemeClr val="bg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079521" y="5933580"/>
            <a:ext cx="2273811" cy="44711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022526" y="7657973"/>
            <a:ext cx="12529391" cy="1661991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</a:t>
            </a:r>
            <a:r>
              <a:rPr lang="ko-KR" altLang="en-US" sz="1700" spc="-150" dirty="0" smtClean="0">
                <a:solidFill>
                  <a:schemeClr val="bg1"/>
                </a:solidFill>
              </a:rPr>
              <a:t>상세한 </a:t>
            </a:r>
            <a:r>
              <a:rPr lang="ko-KR" altLang="en-US" sz="1700" spc="-150" dirty="0">
                <a:solidFill>
                  <a:schemeClr val="bg1"/>
                </a:solidFill>
              </a:rPr>
              <a:t>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 smtClean="0">
                <a:solidFill>
                  <a:schemeClr val="bg1"/>
                </a:solidFill>
              </a:rPr>
              <a:t>. </a:t>
            </a:r>
            <a:r>
              <a:rPr lang="ko-KR" altLang="en-US" sz="1700" spc="-150" dirty="0" smtClean="0">
                <a:solidFill>
                  <a:schemeClr val="bg1"/>
                </a:solidFill>
              </a:rPr>
              <a:t>상세한 </a:t>
            </a:r>
            <a:r>
              <a:rPr lang="ko-KR" altLang="en-US" sz="1700" spc="-150" dirty="0">
                <a:solidFill>
                  <a:schemeClr val="bg1"/>
                </a:solidFill>
              </a:rPr>
              <a:t>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</a:t>
            </a:r>
            <a:endParaRPr lang="en-US" altLang="ko-KR" sz="1700" spc="-150" dirty="0">
              <a:solidFill>
                <a:schemeClr val="bg1"/>
              </a:solidFill>
            </a:endParaRPr>
          </a:p>
          <a:p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endParaRPr lang="ko-KR" altLang="en-US" sz="1700" spc="-150" dirty="0">
              <a:solidFill>
                <a:schemeClr val="bg1"/>
              </a:solidFill>
            </a:endParaRPr>
          </a:p>
          <a:p>
            <a:endParaRPr lang="en-US" altLang="ko-KR" sz="1700" spc="-150" dirty="0" smtClean="0">
              <a:solidFill>
                <a:schemeClr val="bg1"/>
              </a:solidFill>
            </a:endParaRPr>
          </a:p>
          <a:p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</a:t>
            </a:r>
            <a:endParaRPr lang="en-US" altLang="ko-KR" sz="1700" spc="-150" dirty="0">
              <a:solidFill>
                <a:schemeClr val="bg1"/>
              </a:solidFill>
            </a:endParaRPr>
          </a:p>
          <a:p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 smtClean="0">
                <a:solidFill>
                  <a:schemeClr val="bg1"/>
                </a:solidFill>
              </a:rPr>
              <a:t>.</a:t>
            </a:r>
            <a:endParaRPr lang="ko-KR" altLang="en-US" sz="1700" spc="-150" dirty="0">
              <a:solidFill>
                <a:schemeClr val="bg1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140348" y="5300572"/>
            <a:ext cx="90102" cy="9010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0020106" y="5533472"/>
            <a:ext cx="1772383" cy="4001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2000" b="1" spc="-150" smtClean="0">
                <a:solidFill>
                  <a:schemeClr val="bg1"/>
                </a:solidFill>
              </a:rPr>
              <a:t>추가 내용</a:t>
            </a:r>
            <a:endParaRPr lang="ko-KR" altLang="en-US" sz="2000" b="1" spc="-15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167203" y="6065582"/>
            <a:ext cx="2066142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400" b="1" spc="-150" dirty="0" smtClean="0">
                <a:solidFill>
                  <a:schemeClr val="bg1"/>
                </a:solidFill>
              </a:rPr>
              <a:t>기타 사항을 입력합니다</a:t>
            </a:r>
            <a:r>
              <a:rPr lang="en-US" altLang="ko-KR" sz="1400" b="1" spc="-150" dirty="0">
                <a:solidFill>
                  <a:schemeClr val="bg1"/>
                </a:solidFill>
              </a:rPr>
              <a:t>. </a:t>
            </a:r>
            <a:endParaRPr lang="ko-KR" altLang="en-US" sz="1400" b="1" spc="-150" dirty="0">
              <a:solidFill>
                <a:schemeClr val="bg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0077101" y="5990524"/>
            <a:ext cx="2954537" cy="44711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10151318" y="5300572"/>
            <a:ext cx="90102" cy="9010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0167203" y="6643654"/>
            <a:ext cx="2066142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400" b="1" spc="-150" dirty="0" smtClean="0">
                <a:solidFill>
                  <a:schemeClr val="bg1"/>
                </a:solidFill>
              </a:rPr>
              <a:t>기타 사항을 입력합니다</a:t>
            </a:r>
            <a:r>
              <a:rPr lang="en-US" altLang="ko-KR" sz="1400" b="1" spc="-150" dirty="0">
                <a:solidFill>
                  <a:schemeClr val="bg1"/>
                </a:solidFill>
              </a:rPr>
              <a:t>. </a:t>
            </a:r>
            <a:endParaRPr lang="ko-KR" altLang="en-US" sz="1400" b="1" spc="-150" dirty="0">
              <a:solidFill>
                <a:schemeClr val="bg1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0077101" y="6568596"/>
            <a:ext cx="2273811" cy="44711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xmlns="" id="{99999A10-1A86-7F41-8438-688F20B664A2}"/>
              </a:ext>
            </a:extLst>
          </p:cNvPr>
          <p:cNvSpPr/>
          <p:nvPr/>
        </p:nvSpPr>
        <p:spPr>
          <a:xfrm>
            <a:off x="6574455" y="3302350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 dirty="0">
              <a:solidFill>
                <a:srgbClr val="D18357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DB820A03-8109-1342-B157-E0AD556CEF46}"/>
              </a:ext>
            </a:extLst>
          </p:cNvPr>
          <p:cNvSpPr txBox="1"/>
          <p:nvPr/>
        </p:nvSpPr>
        <p:spPr>
          <a:xfrm>
            <a:off x="6855185" y="3862773"/>
            <a:ext cx="1153928" cy="276997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ED7D31"/>
                </a:solidFill>
                <a:latin typeface="+mj-ea"/>
                <a:ea typeface="+mj-ea"/>
              </a:rPr>
              <a:t>STEP </a:t>
            </a:r>
            <a:r>
              <a:rPr lang="en-US" altLang="ko-KR" sz="1200" b="1" dirty="0" smtClean="0">
                <a:solidFill>
                  <a:srgbClr val="ED7D31"/>
                </a:solidFill>
                <a:latin typeface="+mj-ea"/>
                <a:ea typeface="+mj-ea"/>
              </a:rPr>
              <a:t>2</a:t>
            </a:r>
            <a:endParaRPr lang="en-US" altLang="ko-KR" sz="12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6D2CD22-1138-FD4A-9124-3114700FDEC5}"/>
              </a:ext>
            </a:extLst>
          </p:cNvPr>
          <p:cNvSpPr txBox="1"/>
          <p:nvPr/>
        </p:nvSpPr>
        <p:spPr>
          <a:xfrm>
            <a:off x="6855185" y="4106343"/>
            <a:ext cx="115392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6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xmlns="" id="{99999A10-1A86-7F41-8438-688F20B664A2}"/>
              </a:ext>
            </a:extLst>
          </p:cNvPr>
          <p:cNvSpPr/>
          <p:nvPr/>
        </p:nvSpPr>
        <p:spPr>
          <a:xfrm>
            <a:off x="13620506" y="3302350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 dirty="0">
              <a:solidFill>
                <a:srgbClr val="D18357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B820A03-8109-1342-B157-E0AD556CEF46}"/>
              </a:ext>
            </a:extLst>
          </p:cNvPr>
          <p:cNvSpPr txBox="1"/>
          <p:nvPr/>
        </p:nvSpPr>
        <p:spPr>
          <a:xfrm>
            <a:off x="13901236" y="3862773"/>
            <a:ext cx="1153928" cy="276997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ED7D31"/>
                </a:solidFill>
                <a:latin typeface="+mj-ea"/>
                <a:ea typeface="+mj-ea"/>
              </a:rPr>
              <a:t>STEP </a:t>
            </a:r>
            <a:r>
              <a:rPr lang="en-US" altLang="ko-KR" sz="1200" b="1" dirty="0" smtClean="0">
                <a:solidFill>
                  <a:srgbClr val="ED7D31"/>
                </a:solidFill>
                <a:latin typeface="+mj-ea"/>
                <a:ea typeface="+mj-ea"/>
              </a:rPr>
              <a:t>4</a:t>
            </a:r>
            <a:endParaRPr lang="en-US" altLang="ko-KR" sz="12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6D2CD22-1138-FD4A-9124-3114700FDEC5}"/>
              </a:ext>
            </a:extLst>
          </p:cNvPr>
          <p:cNvSpPr txBox="1"/>
          <p:nvPr/>
        </p:nvSpPr>
        <p:spPr>
          <a:xfrm>
            <a:off x="13901236" y="4106343"/>
            <a:ext cx="115392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6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30088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798378" y="1600607"/>
            <a:ext cx="4689657" cy="75384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40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소제목을 입력합니다</a:t>
            </a:r>
            <a:endParaRPr lang="en-US" altLang="ko-KR" sz="4000" b="1" spc="-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21469" y="1183060"/>
            <a:ext cx="2243474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중제목을</a:t>
            </a:r>
            <a:r>
              <a:rPr lang="ko-KR" altLang="en-US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입력합니다</a:t>
            </a:r>
            <a:endParaRPr lang="en-US" altLang="ko-KR" sz="18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26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35519" y="3635668"/>
            <a:ext cx="4852253" cy="323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91553" y="3635668"/>
            <a:ext cx="4852253" cy="323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598590" y="6991661"/>
            <a:ext cx="4989182" cy="63073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98590" y="3055268"/>
            <a:ext cx="2799681" cy="504484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200" b="1" spc="-150" dirty="0" smtClean="0">
                <a:solidFill>
                  <a:schemeClr val="accent6">
                    <a:lumMod val="75000"/>
                  </a:schemeClr>
                </a:solidFill>
              </a:rPr>
              <a:t>1. </a:t>
            </a:r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사진 제목 입력</a:t>
            </a:r>
            <a:endParaRPr lang="ko-KR" altLang="en-US" sz="2200" b="1" spc="-1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54624" y="6991661"/>
            <a:ext cx="4989182" cy="630736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.. 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56168" y="3055268"/>
            <a:ext cx="2799681" cy="544559"/>
          </a:xfrm>
          <a:prstGeom prst="rect">
            <a:avLst/>
          </a:prstGeom>
          <a:noFill/>
        </p:spPr>
        <p:txBody>
          <a:bodyPr wrap="square" lIns="136957" tIns="68478" rIns="136957" bIns="6847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200" b="1" spc="-150" dirty="0" smtClean="0">
                <a:solidFill>
                  <a:schemeClr val="accent6">
                    <a:lumMod val="75000"/>
                  </a:schemeClr>
                </a:solidFill>
              </a:rPr>
              <a:t>2. </a:t>
            </a:r>
            <a:r>
              <a:rPr lang="ko-KR" altLang="en-US" sz="2200" b="1" spc="-150" dirty="0" smtClean="0">
                <a:solidFill>
                  <a:schemeClr val="accent6">
                    <a:lumMod val="75000"/>
                  </a:schemeClr>
                </a:solidFill>
              </a:rPr>
              <a:t>사진 제목 입력</a:t>
            </a:r>
            <a:endParaRPr lang="ko-KR" altLang="en-US" sz="2200" b="1" spc="-1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878510" y="7951812"/>
            <a:ext cx="12529392" cy="1368152"/>
          </a:xfrm>
          <a:prstGeom prst="roundRect">
            <a:avLst>
              <a:gd name="adj" fmla="val 50000"/>
            </a:avLst>
          </a:prstGeom>
          <a:solidFill>
            <a:srgbClr val="FCD5B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98590" y="8266557"/>
            <a:ext cx="11143314" cy="707884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</a:t>
            </a:r>
            <a:r>
              <a:rPr lang="ko-KR" altLang="en-US" sz="2000" b="1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ko-KR" altLang="en-US" sz="2000" b="1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 rot="5400000">
            <a:off x="13022618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0088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18286413" cy="103280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3238550" y="3008374"/>
            <a:ext cx="11809312" cy="5591510"/>
          </a:xfrm>
          <a:prstGeom prst="roundRect">
            <a:avLst>
              <a:gd name="adj" fmla="val 9117"/>
            </a:avLst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798378" y="1600607"/>
            <a:ext cx="4689657" cy="75384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40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소제목을 입력합니다</a:t>
            </a:r>
            <a:endParaRPr lang="en-US" altLang="ko-KR" sz="4000" b="1" spc="-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21469" y="1183060"/>
            <a:ext cx="2243474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중제목을</a:t>
            </a:r>
            <a:r>
              <a:rPr lang="ko-KR" altLang="en-US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입력합니다</a:t>
            </a:r>
            <a:endParaRPr lang="en-US" altLang="ko-KR" sz="18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22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9" name="차트 8">
            <a:extLst>
              <a:ext uri="{FF2B5EF4-FFF2-40B4-BE49-F238E27FC236}">
                <a16:creationId xmlns:a16="http://schemas.microsoft.com/office/drawing/2014/main" xmlns="" id="{1444E0E1-335B-A54D-AB77-9422FB246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6981972"/>
              </p:ext>
            </p:extLst>
          </p:nvPr>
        </p:nvGraphicFramePr>
        <p:xfrm>
          <a:off x="4839773" y="3780075"/>
          <a:ext cx="8606866" cy="4506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그룹 1011"/>
          <p:cNvGrpSpPr/>
          <p:nvPr/>
        </p:nvGrpSpPr>
        <p:grpSpPr>
          <a:xfrm rot="20343815">
            <a:off x="5256566" y="4966864"/>
            <a:ext cx="1316159" cy="708398"/>
            <a:chOff x="4932382" y="5795122"/>
            <a:chExt cx="1894950" cy="1019922"/>
          </a:xfrm>
        </p:grpSpPr>
        <p:pic>
          <p:nvPicPr>
            <p:cNvPr id="11" name="Object 4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-600000">
              <a:off x="4932382" y="5795122"/>
              <a:ext cx="1894950" cy="1019922"/>
            </a:xfrm>
            <a:prstGeom prst="rect">
              <a:avLst/>
            </a:prstGeom>
          </p:spPr>
        </p:pic>
      </p:grpSp>
      <p:pic>
        <p:nvPicPr>
          <p:cNvPr id="12" name="Object 4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00570" y="3382376"/>
            <a:ext cx="1394945" cy="3556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51041" y="4613179"/>
            <a:ext cx="2033630" cy="707884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r"/>
            <a:r>
              <a:rPr lang="ko-KR" altLang="en-US" sz="2000" b="1" spc="-150" dirty="0" err="1">
                <a:solidFill>
                  <a:srgbClr val="0070C0"/>
                </a:solidFill>
              </a:rPr>
              <a:t>매출상승율</a:t>
            </a:r>
            <a:r>
              <a:rPr lang="en-US" altLang="ko-KR" sz="2000" b="1" spc="-150" dirty="0">
                <a:solidFill>
                  <a:srgbClr val="0070C0"/>
                </a:solidFill>
              </a:rPr>
              <a:t/>
            </a:r>
            <a:br>
              <a:rPr lang="en-US" altLang="ko-KR" sz="2000" b="1" spc="-150" dirty="0">
                <a:solidFill>
                  <a:srgbClr val="0070C0"/>
                </a:solidFill>
              </a:rPr>
            </a:br>
            <a:r>
              <a:rPr lang="en-US" altLang="ko-KR" sz="2000" b="1" spc="-150" dirty="0">
                <a:solidFill>
                  <a:srgbClr val="0070C0"/>
                </a:solidFill>
              </a:rPr>
              <a:t>+45%</a:t>
            </a:r>
            <a:endParaRPr lang="ko-KR" altLang="en-US" sz="2000" b="1" spc="-150" dirty="0">
              <a:solidFill>
                <a:srgbClr val="0070C0"/>
              </a:solidFill>
            </a:endParaRPr>
          </a:p>
        </p:txBody>
      </p:sp>
      <p:pic>
        <p:nvPicPr>
          <p:cNvPr id="14" name="Picture 2" descr="C:\Users\365mc\Desktop\새 폴더 (3)\스티커_반짝지방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5774" y="7663780"/>
            <a:ext cx="308059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 rot="5400000">
            <a:off x="13022618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0088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18286413" cy="103280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3238550" y="3008374"/>
            <a:ext cx="11809312" cy="5591510"/>
          </a:xfrm>
          <a:prstGeom prst="roundRect">
            <a:avLst>
              <a:gd name="adj" fmla="val 9117"/>
            </a:avLst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 rot="5400000">
            <a:off x="-5064281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798378" y="1600607"/>
            <a:ext cx="4689657" cy="75384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40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소제목을 입력합니다</a:t>
            </a:r>
            <a:endParaRPr lang="en-US" altLang="ko-KR" sz="4000" b="1" spc="-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21469" y="1183060"/>
            <a:ext cx="2243474" cy="41529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1800" spc="-1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중제목을</a:t>
            </a:r>
            <a:r>
              <a:rPr lang="ko-KR" altLang="en-US" sz="18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입력합니다</a:t>
            </a:r>
            <a:endParaRPr lang="en-US" altLang="ko-KR" sz="18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849" y="4893374"/>
            <a:ext cx="619632" cy="500252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800" b="1" u="sng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22</a:t>
            </a:r>
            <a:endParaRPr lang="ko-KR" altLang="en-US" sz="1800" b="1" u="sng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9" name="차트 8">
            <a:extLst>
              <a:ext uri="{FF2B5EF4-FFF2-40B4-BE49-F238E27FC236}">
                <a16:creationId xmlns:a16="http://schemas.microsoft.com/office/drawing/2014/main" xmlns="" id="{1444E0E1-335B-A54D-AB77-9422FB246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9877574"/>
              </p:ext>
            </p:extLst>
          </p:nvPr>
        </p:nvGraphicFramePr>
        <p:xfrm>
          <a:off x="4839773" y="3780075"/>
          <a:ext cx="8606866" cy="4506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그룹 1011"/>
          <p:cNvGrpSpPr/>
          <p:nvPr/>
        </p:nvGrpSpPr>
        <p:grpSpPr>
          <a:xfrm rot="20343815">
            <a:off x="5256566" y="4966864"/>
            <a:ext cx="1316159" cy="708398"/>
            <a:chOff x="4932382" y="5795122"/>
            <a:chExt cx="1894950" cy="1019922"/>
          </a:xfrm>
        </p:grpSpPr>
        <p:pic>
          <p:nvPicPr>
            <p:cNvPr id="11" name="Object 4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-600000">
              <a:off x="4932382" y="5795122"/>
              <a:ext cx="1894950" cy="1019922"/>
            </a:xfrm>
            <a:prstGeom prst="rect">
              <a:avLst/>
            </a:prstGeom>
          </p:spPr>
        </p:pic>
      </p:grpSp>
      <p:pic>
        <p:nvPicPr>
          <p:cNvPr id="12" name="Object 4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00570" y="3382376"/>
            <a:ext cx="1394945" cy="3556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51041" y="4613179"/>
            <a:ext cx="2033630" cy="707884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r"/>
            <a:r>
              <a:rPr lang="ko-KR" altLang="en-US" sz="2000" b="1" spc="-150" dirty="0" err="1">
                <a:solidFill>
                  <a:srgbClr val="0070C0"/>
                </a:solidFill>
              </a:rPr>
              <a:t>매출상승율</a:t>
            </a:r>
            <a:r>
              <a:rPr lang="en-US" altLang="ko-KR" sz="2000" b="1" spc="-150" dirty="0">
                <a:solidFill>
                  <a:srgbClr val="0070C0"/>
                </a:solidFill>
              </a:rPr>
              <a:t/>
            </a:r>
            <a:br>
              <a:rPr lang="en-US" altLang="ko-KR" sz="2000" b="1" spc="-150" dirty="0">
                <a:solidFill>
                  <a:srgbClr val="0070C0"/>
                </a:solidFill>
              </a:rPr>
            </a:br>
            <a:r>
              <a:rPr lang="en-US" altLang="ko-KR" sz="2000" b="1" spc="-150" dirty="0">
                <a:solidFill>
                  <a:srgbClr val="0070C0"/>
                </a:solidFill>
              </a:rPr>
              <a:t>+45%</a:t>
            </a:r>
            <a:endParaRPr lang="ko-KR" altLang="en-US" sz="2000" b="1" spc="-150" dirty="0">
              <a:solidFill>
                <a:srgbClr val="0070C0"/>
              </a:solidFill>
            </a:endParaRPr>
          </a:p>
        </p:txBody>
      </p:sp>
      <p:pic>
        <p:nvPicPr>
          <p:cNvPr id="14" name="Picture 2" descr="C:\Users\365mc\Desktop\새 폴더 (3)\스티커_반짝지방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5774" y="7663780"/>
            <a:ext cx="308059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 rot="5400000">
            <a:off x="13022618" y="5064280"/>
            <a:ext cx="10328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-8061" y="-41076"/>
            <a:ext cx="18294474" cy="10369152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4881077" y="4135388"/>
            <a:ext cx="8524258" cy="1994752"/>
          </a:xfrm>
          <a:prstGeom prst="roundRect">
            <a:avLst>
              <a:gd name="adj" fmla="val 50000"/>
            </a:avLst>
          </a:prstGeom>
          <a:solidFill>
            <a:srgbClr val="F8F8F8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88060" y="4648119"/>
            <a:ext cx="6310292" cy="969290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 algn="ctr"/>
            <a:r>
              <a:rPr lang="ko-KR" altLang="en-US" sz="5400" b="1" spc="-300" dirty="0" smtClean="0">
                <a:solidFill>
                  <a:schemeClr val="accent6">
                    <a:lumMod val="75000"/>
                  </a:schemeClr>
                </a:solidFill>
              </a:rPr>
              <a:t>연간 최대 매출 달성</a:t>
            </a:r>
            <a:r>
              <a:rPr lang="en-US" altLang="ko-KR" sz="5400" b="1" spc="-300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ko-KR" altLang="en-US" sz="5400" b="1" spc="-3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9" name="Picture 2" descr="C:\Users\365mc\Desktop\새 폴더 (3)\스티커_축하지방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486" y="4678943"/>
            <a:ext cx="3576189" cy="309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064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507</Words>
  <Application>Microsoft Office PowerPoint</Application>
  <PresentationFormat>사용자 지정</PresentationFormat>
  <Paragraphs>141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7</cp:revision>
  <dcterms:created xsi:type="dcterms:W3CDTF">2022-04-07T09:28:53Z</dcterms:created>
  <dcterms:modified xsi:type="dcterms:W3CDTF">2022-04-08T01:11:53Z</dcterms:modified>
</cp:coreProperties>
</file>